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9" r:id="rId3"/>
    <p:sldId id="264" r:id="rId4"/>
    <p:sldId id="273" r:id="rId5"/>
    <p:sldId id="262" r:id="rId6"/>
    <p:sldId id="260" r:id="rId7"/>
    <p:sldId id="258" r:id="rId8"/>
    <p:sldId id="263" r:id="rId9"/>
    <p:sldId id="270" r:id="rId10"/>
    <p:sldId id="275" r:id="rId11"/>
    <p:sldId id="276" r:id="rId12"/>
    <p:sldId id="281" r:id="rId13"/>
    <p:sldId id="278" r:id="rId14"/>
    <p:sldId id="279" r:id="rId15"/>
    <p:sldId id="277" r:id="rId16"/>
    <p:sldId id="280"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4CB0D5-B797-4193-9A78-216D4062CE99}" v="9" dt="2025-08-06T21:41:36.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49" autoAdjust="0"/>
  </p:normalViewPr>
  <p:slideViewPr>
    <p:cSldViewPr snapToGrid="0">
      <p:cViewPr>
        <p:scale>
          <a:sx n="40" d="100"/>
          <a:sy n="40" d="100"/>
        </p:scale>
        <p:origin x="118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 Pulyk" userId="c6442b8a88a6ab4c" providerId="LiveId" clId="{194CB0D5-B797-4193-9A78-216D4062CE99}"/>
    <pc:docChg chg="custSel modSld">
      <pc:chgData name="Bev Pulyk" userId="c6442b8a88a6ab4c" providerId="LiveId" clId="{194CB0D5-B797-4193-9A78-216D4062CE99}" dt="2025-08-06T21:41:43.854" v="57" actId="20577"/>
      <pc:docMkLst>
        <pc:docMk/>
      </pc:docMkLst>
      <pc:sldChg chg="modSp mod modNotesTx">
        <pc:chgData name="Bev Pulyk" userId="c6442b8a88a6ab4c" providerId="LiveId" clId="{194CB0D5-B797-4193-9A78-216D4062CE99}" dt="2025-08-06T21:26:02.255" v="7" actId="27636"/>
        <pc:sldMkLst>
          <pc:docMk/>
          <pc:sldMk cId="3303376080" sldId="259"/>
        </pc:sldMkLst>
        <pc:spChg chg="mod">
          <ac:chgData name="Bev Pulyk" userId="c6442b8a88a6ab4c" providerId="LiveId" clId="{194CB0D5-B797-4193-9A78-216D4062CE99}" dt="2025-08-06T21:26:02.255" v="7" actId="27636"/>
          <ac:spMkLst>
            <pc:docMk/>
            <pc:sldMk cId="3303376080" sldId="259"/>
            <ac:spMk id="3" creationId="{127D1F58-BBA0-8F05-8A17-F06DF864457F}"/>
          </ac:spMkLst>
        </pc:spChg>
      </pc:sldChg>
      <pc:sldChg chg="modSp mod modNotesTx">
        <pc:chgData name="Bev Pulyk" userId="c6442b8a88a6ab4c" providerId="LiveId" clId="{194CB0D5-B797-4193-9A78-216D4062CE99}" dt="2025-08-06T21:33:44.453" v="42" actId="14100"/>
        <pc:sldMkLst>
          <pc:docMk/>
          <pc:sldMk cId="2385519286" sldId="262"/>
        </pc:sldMkLst>
        <pc:spChg chg="mod">
          <ac:chgData name="Bev Pulyk" userId="c6442b8a88a6ab4c" providerId="LiveId" clId="{194CB0D5-B797-4193-9A78-216D4062CE99}" dt="2025-08-06T21:33:44.453" v="42" actId="14100"/>
          <ac:spMkLst>
            <pc:docMk/>
            <pc:sldMk cId="2385519286" sldId="262"/>
            <ac:spMk id="2" creationId="{EEC2A110-11D9-7F68-ED8B-7FB0F50A5BF2}"/>
          </ac:spMkLst>
        </pc:spChg>
        <pc:spChg chg="mod">
          <ac:chgData name="Bev Pulyk" userId="c6442b8a88a6ab4c" providerId="LiveId" clId="{194CB0D5-B797-4193-9A78-216D4062CE99}" dt="2025-08-06T21:28:53.058" v="10" actId="20577"/>
          <ac:spMkLst>
            <pc:docMk/>
            <pc:sldMk cId="2385519286" sldId="262"/>
            <ac:spMk id="3" creationId="{56065860-0396-02EB-540D-B3949AD4FE5D}"/>
          </ac:spMkLst>
        </pc:spChg>
      </pc:sldChg>
      <pc:sldChg chg="modSp mod modNotesTx">
        <pc:chgData name="Bev Pulyk" userId="c6442b8a88a6ab4c" providerId="LiveId" clId="{194CB0D5-B797-4193-9A78-216D4062CE99}" dt="2025-08-06T21:37:48.552" v="46" actId="20577"/>
        <pc:sldMkLst>
          <pc:docMk/>
          <pc:sldMk cId="2293131506" sldId="275"/>
        </pc:sldMkLst>
        <pc:spChg chg="mod">
          <ac:chgData name="Bev Pulyk" userId="c6442b8a88a6ab4c" providerId="LiveId" clId="{194CB0D5-B797-4193-9A78-216D4062CE99}" dt="2025-08-06T21:37:04.516" v="45" actId="207"/>
          <ac:spMkLst>
            <pc:docMk/>
            <pc:sldMk cId="2293131506" sldId="275"/>
            <ac:spMk id="3" creationId="{A7A11BD2-DBD2-971A-4853-04686A3E0429}"/>
          </ac:spMkLst>
        </pc:spChg>
      </pc:sldChg>
      <pc:sldChg chg="modSp mod">
        <pc:chgData name="Bev Pulyk" userId="c6442b8a88a6ab4c" providerId="LiveId" clId="{194CB0D5-B797-4193-9A78-216D4062CE99}" dt="2025-08-06T21:39:31.493" v="51" actId="20577"/>
        <pc:sldMkLst>
          <pc:docMk/>
          <pc:sldMk cId="3847308533" sldId="278"/>
        </pc:sldMkLst>
        <pc:spChg chg="mod">
          <ac:chgData name="Bev Pulyk" userId="c6442b8a88a6ab4c" providerId="LiveId" clId="{194CB0D5-B797-4193-9A78-216D4062CE99}" dt="2025-08-06T21:39:31.493" v="51" actId="20577"/>
          <ac:spMkLst>
            <pc:docMk/>
            <pc:sldMk cId="3847308533" sldId="278"/>
            <ac:spMk id="3" creationId="{A7A11BD2-DBD2-971A-4853-04686A3E0429}"/>
          </ac:spMkLst>
        </pc:spChg>
      </pc:sldChg>
      <pc:sldChg chg="modSp">
        <pc:chgData name="Bev Pulyk" userId="c6442b8a88a6ab4c" providerId="LiveId" clId="{194CB0D5-B797-4193-9A78-216D4062CE99}" dt="2025-08-06T21:40:50.327" v="52"/>
        <pc:sldMkLst>
          <pc:docMk/>
          <pc:sldMk cId="3701235616" sldId="279"/>
        </pc:sldMkLst>
        <pc:spChg chg="mod">
          <ac:chgData name="Bev Pulyk" userId="c6442b8a88a6ab4c" providerId="LiveId" clId="{194CB0D5-B797-4193-9A78-216D4062CE99}" dt="2025-08-06T21:40:50.327" v="52"/>
          <ac:spMkLst>
            <pc:docMk/>
            <pc:sldMk cId="3701235616" sldId="279"/>
            <ac:spMk id="3" creationId="{1B60A399-6596-218E-0A02-6EA88FAB8B34}"/>
          </ac:spMkLst>
        </pc:spChg>
      </pc:sldChg>
      <pc:sldChg chg="modSp mod">
        <pc:chgData name="Bev Pulyk" userId="c6442b8a88a6ab4c" providerId="LiveId" clId="{194CB0D5-B797-4193-9A78-216D4062CE99}" dt="2025-08-06T21:41:43.854" v="57" actId="20577"/>
        <pc:sldMkLst>
          <pc:docMk/>
          <pc:sldMk cId="3722158592" sldId="280"/>
        </pc:sldMkLst>
        <pc:spChg chg="mod">
          <ac:chgData name="Bev Pulyk" userId="c6442b8a88a6ab4c" providerId="LiveId" clId="{194CB0D5-B797-4193-9A78-216D4062CE99}" dt="2025-08-06T21:41:43.854" v="57" actId="20577"/>
          <ac:spMkLst>
            <pc:docMk/>
            <pc:sldMk cId="3722158592" sldId="280"/>
            <ac:spMk id="18" creationId="{A59EF3CE-451D-F4A5-8A7C-321759C137DD}"/>
          </ac:spMkLst>
        </pc:spChg>
      </pc:sldChg>
    </pc:docChg>
  </pc:docChgLst>
  <pc:docChgLst>
    <pc:chgData name="Bev Pulyk" userId="c6442b8a88a6ab4c" providerId="LiveId" clId="{434754FB-2B93-46F0-9A8B-9B5764619E2B}"/>
    <pc:docChg chg="modSld">
      <pc:chgData name="Bev Pulyk" userId="c6442b8a88a6ab4c" providerId="LiveId" clId="{434754FB-2B93-46F0-9A8B-9B5764619E2B}" dt="2024-07-31T01:24:53.277" v="30" actId="114"/>
      <pc:docMkLst>
        <pc:docMk/>
      </pc:docMkLst>
      <pc:sldChg chg="modSp mod">
        <pc:chgData name="Bev Pulyk" userId="c6442b8a88a6ab4c" providerId="LiveId" clId="{434754FB-2B93-46F0-9A8B-9B5764619E2B}" dt="2024-07-31T01:24:53.277" v="30" actId="114"/>
        <pc:sldMkLst>
          <pc:docMk/>
          <pc:sldMk cId="1695981780" sldId="264"/>
        </pc:sldMkLst>
      </pc:sldChg>
      <pc:sldChg chg="modSp mod">
        <pc:chgData name="Bev Pulyk" userId="c6442b8a88a6ab4c" providerId="LiveId" clId="{434754FB-2B93-46F0-9A8B-9B5764619E2B}" dt="2024-07-31T01:24:36.877" v="29" actId="14100"/>
        <pc:sldMkLst>
          <pc:docMk/>
          <pc:sldMk cId="3850545135" sldId="271"/>
        </pc:sldMkLst>
      </pc:sldChg>
    </pc:docChg>
  </pc:docChgLst>
  <pc:docChgLst>
    <pc:chgData name="Bev Pulyk" userId="c6442b8a88a6ab4c" providerId="LiveId" clId="{7F7D0F15-A422-4171-81E9-B0FE8820DF94}"/>
    <pc:docChg chg="undo custSel delSld modSld">
      <pc:chgData name="Bev Pulyk" userId="c6442b8a88a6ab4c" providerId="LiveId" clId="{7F7D0F15-A422-4171-81E9-B0FE8820DF94}" dt="2024-04-24T21:22:25.278" v="1185" actId="20577"/>
      <pc:docMkLst>
        <pc:docMk/>
      </pc:docMkLst>
      <pc:sldChg chg="modSp mod">
        <pc:chgData name="Bev Pulyk" userId="c6442b8a88a6ab4c" providerId="LiveId" clId="{7F7D0F15-A422-4171-81E9-B0FE8820DF94}" dt="2024-04-17T17:51:31.654" v="10" actId="20577"/>
        <pc:sldMkLst>
          <pc:docMk/>
          <pc:sldMk cId="999196889" sldId="256"/>
        </pc:sldMkLst>
      </pc:sldChg>
      <pc:sldChg chg="del">
        <pc:chgData name="Bev Pulyk" userId="c6442b8a88a6ab4c" providerId="LiveId" clId="{7F7D0F15-A422-4171-81E9-B0FE8820DF94}" dt="2024-04-17T17:54:04.780" v="12" actId="47"/>
        <pc:sldMkLst>
          <pc:docMk/>
          <pc:sldMk cId="2575153229" sldId="257"/>
        </pc:sldMkLst>
      </pc:sldChg>
      <pc:sldChg chg="modSp mod modNotesTx">
        <pc:chgData name="Bev Pulyk" userId="c6442b8a88a6ab4c" providerId="LiveId" clId="{7F7D0F15-A422-4171-81E9-B0FE8820DF94}" dt="2024-04-17T19:07:40.544" v="839" actId="20577"/>
        <pc:sldMkLst>
          <pc:docMk/>
          <pc:sldMk cId="4133087605" sldId="258"/>
        </pc:sldMkLst>
      </pc:sldChg>
      <pc:sldChg chg="addSp delSp modSp mod setBg modNotesTx">
        <pc:chgData name="Bev Pulyk" userId="c6442b8a88a6ab4c" providerId="LiveId" clId="{7F7D0F15-A422-4171-81E9-B0FE8820DF94}" dt="2024-04-24T21:20:35.935" v="1042" actId="20577"/>
        <pc:sldMkLst>
          <pc:docMk/>
          <pc:sldMk cId="3303376080" sldId="259"/>
        </pc:sldMkLst>
      </pc:sldChg>
      <pc:sldChg chg="modSp mod modNotesTx">
        <pc:chgData name="Bev Pulyk" userId="c6442b8a88a6ab4c" providerId="LiveId" clId="{7F7D0F15-A422-4171-81E9-B0FE8820DF94}" dt="2024-04-17T19:07:16.137" v="802" actId="20577"/>
        <pc:sldMkLst>
          <pc:docMk/>
          <pc:sldMk cId="1968490988" sldId="260"/>
        </pc:sldMkLst>
      </pc:sldChg>
      <pc:sldChg chg="modSp mod modNotesTx">
        <pc:chgData name="Bev Pulyk" userId="c6442b8a88a6ab4c" providerId="LiveId" clId="{7F7D0F15-A422-4171-81E9-B0FE8820DF94}" dt="2024-04-24T21:20:47.595" v="1047" actId="6549"/>
        <pc:sldMkLst>
          <pc:docMk/>
          <pc:sldMk cId="2385519286" sldId="262"/>
        </pc:sldMkLst>
      </pc:sldChg>
      <pc:sldChg chg="modSp mod modNotesTx">
        <pc:chgData name="Bev Pulyk" userId="c6442b8a88a6ab4c" providerId="LiveId" clId="{7F7D0F15-A422-4171-81E9-B0FE8820DF94}" dt="2024-04-17T19:02:16.501" v="731" actId="255"/>
        <pc:sldMkLst>
          <pc:docMk/>
          <pc:sldMk cId="3938400103" sldId="263"/>
        </pc:sldMkLst>
      </pc:sldChg>
      <pc:sldChg chg="addSp modSp mod modNotesTx">
        <pc:chgData name="Bev Pulyk" userId="c6442b8a88a6ab4c" providerId="LiveId" clId="{7F7D0F15-A422-4171-81E9-B0FE8820DF94}" dt="2024-04-17T18:56:49.487" v="695" actId="20577"/>
        <pc:sldMkLst>
          <pc:docMk/>
          <pc:sldMk cId="1695981780" sldId="264"/>
        </pc:sldMkLst>
      </pc:sldChg>
      <pc:sldChg chg="addSp delSp modSp mod modNotesTx">
        <pc:chgData name="Bev Pulyk" userId="c6442b8a88a6ab4c" providerId="LiveId" clId="{7F7D0F15-A422-4171-81E9-B0FE8820DF94}" dt="2024-04-17T19:03:07.275" v="761" actId="20577"/>
        <pc:sldMkLst>
          <pc:docMk/>
          <pc:sldMk cId="595746550" sldId="270"/>
        </pc:sldMkLst>
      </pc:sldChg>
      <pc:sldChg chg="modSp">
        <pc:chgData name="Bev Pulyk" userId="c6442b8a88a6ab4c" providerId="LiveId" clId="{7F7D0F15-A422-4171-81E9-B0FE8820DF94}" dt="2024-04-17T19:11:40.533" v="862" actId="14826"/>
        <pc:sldMkLst>
          <pc:docMk/>
          <pc:sldMk cId="3850545135" sldId="271"/>
        </pc:sldMkLst>
      </pc:sldChg>
      <pc:sldChg chg="addSp delSp modSp mod modNotesTx">
        <pc:chgData name="Bev Pulyk" userId="c6442b8a88a6ab4c" providerId="LiveId" clId="{7F7D0F15-A422-4171-81E9-B0FE8820DF94}" dt="2024-04-17T18:58:51.206" v="719" actId="14100"/>
        <pc:sldMkLst>
          <pc:docMk/>
          <pc:sldMk cId="2352466665" sldId="273"/>
        </pc:sldMkLst>
      </pc:sldChg>
      <pc:sldChg chg="del">
        <pc:chgData name="Bev Pulyk" userId="c6442b8a88a6ab4c" providerId="LiveId" clId="{7F7D0F15-A422-4171-81E9-B0FE8820DF94}" dt="2024-04-17T17:54:08.822" v="13" actId="47"/>
        <pc:sldMkLst>
          <pc:docMk/>
          <pc:sldMk cId="1311559078" sldId="274"/>
        </pc:sldMkLst>
      </pc:sldChg>
      <pc:sldChg chg="addSp modSp mod setBg modNotesTx">
        <pc:chgData name="Bev Pulyk" userId="c6442b8a88a6ab4c" providerId="LiveId" clId="{7F7D0F15-A422-4171-81E9-B0FE8820DF94}" dt="2024-04-17T18:32:09.516" v="424" actId="20577"/>
        <pc:sldMkLst>
          <pc:docMk/>
          <pc:sldMk cId="2293131506" sldId="275"/>
        </pc:sldMkLst>
      </pc:sldChg>
      <pc:sldChg chg="modSp mod modNotesTx">
        <pc:chgData name="Bev Pulyk" userId="c6442b8a88a6ab4c" providerId="LiveId" clId="{7F7D0F15-A422-4171-81E9-B0FE8820DF94}" dt="2024-04-18T17:45:32.923" v="883" actId="114"/>
        <pc:sldMkLst>
          <pc:docMk/>
          <pc:sldMk cId="2155015641" sldId="276"/>
        </pc:sldMkLst>
      </pc:sldChg>
      <pc:sldChg chg="modSp mod modNotesTx">
        <pc:chgData name="Bev Pulyk" userId="c6442b8a88a6ab4c" providerId="LiveId" clId="{7F7D0F15-A422-4171-81E9-B0FE8820DF94}" dt="2024-04-24T21:22:25.278" v="1185" actId="20577"/>
        <pc:sldMkLst>
          <pc:docMk/>
          <pc:sldMk cId="77692146" sldId="277"/>
        </pc:sldMkLst>
      </pc:sldChg>
      <pc:sldChg chg="addSp delSp modSp mod setBg setClrOvrMap modNotesTx">
        <pc:chgData name="Bev Pulyk" userId="c6442b8a88a6ab4c" providerId="LiveId" clId="{7F7D0F15-A422-4171-81E9-B0FE8820DF94}" dt="2024-04-17T19:09:21.402" v="859" actId="20577"/>
        <pc:sldMkLst>
          <pc:docMk/>
          <pc:sldMk cId="3847308533" sldId="278"/>
        </pc:sldMkLst>
      </pc:sldChg>
      <pc:sldChg chg="addSp delSp modSp mod modNotesTx">
        <pc:chgData name="Bev Pulyk" userId="c6442b8a88a6ab4c" providerId="LiveId" clId="{7F7D0F15-A422-4171-81E9-B0FE8820DF94}" dt="2024-04-18T18:54:53.399" v="899" actId="20577"/>
        <pc:sldMkLst>
          <pc:docMk/>
          <pc:sldMk cId="3701235616" sldId="279"/>
        </pc:sldMkLst>
      </pc:sldChg>
      <pc:sldChg chg="modSp mod modNotesTx">
        <pc:chgData name="Bev Pulyk" userId="c6442b8a88a6ab4c" providerId="LiveId" clId="{7F7D0F15-A422-4171-81E9-B0FE8820DF94}" dt="2024-04-24T21:21:40.558" v="1109" actId="20577"/>
        <pc:sldMkLst>
          <pc:docMk/>
          <pc:sldMk cId="3722158592" sldId="280"/>
        </pc:sldMkLst>
      </pc:sldChg>
    </pc:docChg>
  </pc:docChgLst>
  <pc:docChgLst>
    <pc:chgData name="Bev Pulyk" userId="c6442b8a88a6ab4c" providerId="LiveId" clId="{6D4C62A7-3734-4B1A-828C-4161F7DF6097}"/>
    <pc:docChg chg="modSld">
      <pc:chgData name="Bev Pulyk" userId="c6442b8a88a6ab4c" providerId="LiveId" clId="{6D4C62A7-3734-4B1A-828C-4161F7DF6097}" dt="2024-12-21T05:57:36.629" v="3" actId="113"/>
      <pc:docMkLst>
        <pc:docMk/>
      </pc:docMkLst>
      <pc:sldChg chg="modSp mod">
        <pc:chgData name="Bev Pulyk" userId="c6442b8a88a6ab4c" providerId="LiveId" clId="{6D4C62A7-3734-4B1A-828C-4161F7DF6097}" dt="2024-12-21T05:57:29.496" v="2" actId="113"/>
        <pc:sldMkLst>
          <pc:docMk/>
          <pc:sldMk cId="2293131506" sldId="275"/>
        </pc:sldMkLst>
      </pc:sldChg>
      <pc:sldChg chg="modSp mod">
        <pc:chgData name="Bev Pulyk" userId="c6442b8a88a6ab4c" providerId="LiveId" clId="{6D4C62A7-3734-4B1A-828C-4161F7DF6097}" dt="2024-12-21T05:57:36.629" v="3" actId="113"/>
        <pc:sldMkLst>
          <pc:docMk/>
          <pc:sldMk cId="3847308533"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810957-9BDD-49D6-A74D-F6CB8DCB3271}"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519D3F79-4445-4788-8E2C-9DB42AD0F615}">
      <dgm:prSet/>
      <dgm:spPr/>
      <dgm:t>
        <a:bodyPr/>
        <a:lstStyle/>
        <a:p>
          <a:r>
            <a:rPr lang="en-US" b="1" dirty="0">
              <a:solidFill>
                <a:schemeClr val="accent2">
                  <a:lumMod val="50000"/>
                </a:schemeClr>
              </a:solidFill>
            </a:rPr>
            <a:t>Guiding questions:</a:t>
          </a:r>
        </a:p>
        <a:p>
          <a:endParaRPr lang="en-US" b="1" dirty="0">
            <a:solidFill>
              <a:schemeClr val="accent2">
                <a:lumMod val="50000"/>
              </a:schemeClr>
            </a:solidFill>
          </a:endParaRPr>
        </a:p>
      </dgm:t>
    </dgm:pt>
    <dgm:pt modelId="{6C539403-EE56-4F1B-AC24-49073D710030}" type="parTrans" cxnId="{CF659C93-F585-40E2-AF7C-0A3D1F27813A}">
      <dgm:prSet/>
      <dgm:spPr/>
      <dgm:t>
        <a:bodyPr/>
        <a:lstStyle/>
        <a:p>
          <a:endParaRPr lang="en-US"/>
        </a:p>
      </dgm:t>
    </dgm:pt>
    <dgm:pt modelId="{022D5E1D-02B9-4DA8-B5BD-F275C812FA33}" type="sibTrans" cxnId="{CF659C93-F585-40E2-AF7C-0A3D1F27813A}">
      <dgm:prSet/>
      <dgm:spPr/>
      <dgm:t>
        <a:bodyPr/>
        <a:lstStyle/>
        <a:p>
          <a:endParaRPr lang="en-US"/>
        </a:p>
      </dgm:t>
    </dgm:pt>
    <dgm:pt modelId="{58059F14-7B15-4A07-AEE4-0DB3428D35EE}">
      <dgm:prSet custT="1"/>
      <dgm:spPr/>
      <dgm:t>
        <a:bodyPr/>
        <a:lstStyle/>
        <a:p>
          <a:r>
            <a:rPr lang="en-US" sz="2400" dirty="0"/>
            <a:t>Deuteronomy 30:15-20 implores us to choose life. This may seem paradoxical when we are faced with illness, dying and death. What value does life always have, even in these situations? </a:t>
          </a:r>
        </a:p>
      </dgm:t>
    </dgm:pt>
    <dgm:pt modelId="{4AD0087B-D96C-481A-9AEE-B20365BF57F4}" type="parTrans" cxnId="{88F2D60A-2319-471B-8ADD-70BA8D4CBBD3}">
      <dgm:prSet/>
      <dgm:spPr/>
      <dgm:t>
        <a:bodyPr/>
        <a:lstStyle/>
        <a:p>
          <a:endParaRPr lang="en-US"/>
        </a:p>
      </dgm:t>
    </dgm:pt>
    <dgm:pt modelId="{CFD2B0E6-F349-408B-85C1-25D6E202E445}" type="sibTrans" cxnId="{88F2D60A-2319-471B-8ADD-70BA8D4CBBD3}">
      <dgm:prSet/>
      <dgm:spPr/>
      <dgm:t>
        <a:bodyPr/>
        <a:lstStyle/>
        <a:p>
          <a:endParaRPr lang="en-US"/>
        </a:p>
      </dgm:t>
    </dgm:pt>
    <dgm:pt modelId="{72765EC8-CF3B-4E04-BC8E-65D4A0C1FF77}">
      <dgm:prSet custT="1"/>
      <dgm:spPr/>
      <dgm:t>
        <a:bodyPr/>
        <a:lstStyle/>
        <a:p>
          <a:endParaRPr lang="en-US" sz="2400" dirty="0"/>
        </a:p>
        <a:p>
          <a:r>
            <a:rPr lang="en-US" sz="2400" dirty="0"/>
            <a:t>Is it easy to choose life, or does the alternative sometimes seem less burdensome? </a:t>
          </a:r>
        </a:p>
        <a:p>
          <a:endParaRPr lang="en-US" sz="2400" dirty="0"/>
        </a:p>
        <a:p>
          <a:endParaRPr lang="en-US" sz="2400" dirty="0"/>
        </a:p>
      </dgm:t>
    </dgm:pt>
    <dgm:pt modelId="{60D66CD6-37C3-4416-824F-8403599C2157}" type="parTrans" cxnId="{4819DDF8-E231-43A6-A46B-DA43583CB1F1}">
      <dgm:prSet/>
      <dgm:spPr/>
      <dgm:t>
        <a:bodyPr/>
        <a:lstStyle/>
        <a:p>
          <a:endParaRPr lang="en-US"/>
        </a:p>
      </dgm:t>
    </dgm:pt>
    <dgm:pt modelId="{227E6025-112E-4088-8E50-24F57A3FDA83}" type="sibTrans" cxnId="{4819DDF8-E231-43A6-A46B-DA43583CB1F1}">
      <dgm:prSet/>
      <dgm:spPr/>
      <dgm:t>
        <a:bodyPr/>
        <a:lstStyle/>
        <a:p>
          <a:endParaRPr lang="en-US"/>
        </a:p>
      </dgm:t>
    </dgm:pt>
    <dgm:pt modelId="{42F85485-3824-4443-932F-E0AA66D0CFDC}">
      <dgm:prSet custT="1"/>
      <dgm:spPr/>
      <dgm:t>
        <a:bodyPr/>
        <a:lstStyle/>
        <a:p>
          <a:r>
            <a:rPr lang="en-US" sz="2400" dirty="0"/>
            <a:t>What does it mean to choose life in the midst of pain and suffering? </a:t>
          </a:r>
        </a:p>
      </dgm:t>
    </dgm:pt>
    <dgm:pt modelId="{57CEB0EE-81AF-42DC-9DDE-9BC395B9BC42}" type="parTrans" cxnId="{FAB27D2F-1FCC-43C6-8B15-4F7A375C0EBE}">
      <dgm:prSet/>
      <dgm:spPr/>
      <dgm:t>
        <a:bodyPr/>
        <a:lstStyle/>
        <a:p>
          <a:endParaRPr lang="en-US"/>
        </a:p>
      </dgm:t>
    </dgm:pt>
    <dgm:pt modelId="{D4D2E65C-0869-48F5-9EB3-3BEED399F019}" type="sibTrans" cxnId="{FAB27D2F-1FCC-43C6-8B15-4F7A375C0EBE}">
      <dgm:prSet/>
      <dgm:spPr/>
      <dgm:t>
        <a:bodyPr/>
        <a:lstStyle/>
        <a:p>
          <a:endParaRPr lang="en-US"/>
        </a:p>
      </dgm:t>
    </dgm:pt>
    <dgm:pt modelId="{EF9C5754-5370-49DA-8984-32CB43469BD0}">
      <dgm:prSet custT="1"/>
      <dgm:spPr/>
      <dgm:t>
        <a:bodyPr/>
        <a:lstStyle/>
        <a:p>
          <a:r>
            <a:rPr lang="en-US" sz="2800" b="1" dirty="0">
              <a:solidFill>
                <a:schemeClr val="accent2">
                  <a:lumMod val="50000"/>
                </a:schemeClr>
              </a:solidFill>
            </a:rPr>
            <a:t>personal- small group - large group </a:t>
          </a:r>
          <a:endParaRPr lang="en-US" sz="2800" dirty="0"/>
        </a:p>
      </dgm:t>
    </dgm:pt>
    <dgm:pt modelId="{BAEC9F3D-0DFE-40B4-8346-9A413F059318}" type="parTrans" cxnId="{564263F7-7672-4BA3-BB64-40A7AAFD89C7}">
      <dgm:prSet/>
      <dgm:spPr/>
      <dgm:t>
        <a:bodyPr/>
        <a:lstStyle/>
        <a:p>
          <a:endParaRPr lang="en-CA"/>
        </a:p>
      </dgm:t>
    </dgm:pt>
    <dgm:pt modelId="{25C36347-68E3-479F-A310-5B079A6006E5}" type="sibTrans" cxnId="{564263F7-7672-4BA3-BB64-40A7AAFD89C7}">
      <dgm:prSet/>
      <dgm:spPr/>
      <dgm:t>
        <a:bodyPr/>
        <a:lstStyle/>
        <a:p>
          <a:endParaRPr lang="en-CA"/>
        </a:p>
      </dgm:t>
    </dgm:pt>
    <dgm:pt modelId="{CA21AE91-675A-46EE-9D32-0FD7D73B2726}" type="pres">
      <dgm:prSet presAssocID="{C9810957-9BDD-49D6-A74D-F6CB8DCB3271}" presName="vert0" presStyleCnt="0">
        <dgm:presLayoutVars>
          <dgm:dir/>
          <dgm:animOne val="branch"/>
          <dgm:animLvl val="lvl"/>
        </dgm:presLayoutVars>
      </dgm:prSet>
      <dgm:spPr/>
    </dgm:pt>
    <dgm:pt modelId="{4D678B1C-06D5-4071-8933-76DE9943101D}" type="pres">
      <dgm:prSet presAssocID="{519D3F79-4445-4788-8E2C-9DB42AD0F615}" presName="thickLine" presStyleLbl="alignNode1" presStyleIdx="0" presStyleCnt="1"/>
      <dgm:spPr/>
    </dgm:pt>
    <dgm:pt modelId="{DC2D92CC-F519-49BB-891F-9F4A33F2D878}" type="pres">
      <dgm:prSet presAssocID="{519D3F79-4445-4788-8E2C-9DB42AD0F615}" presName="horz1" presStyleCnt="0"/>
      <dgm:spPr/>
    </dgm:pt>
    <dgm:pt modelId="{CAF974BD-1D37-4FB2-9FE0-A1DDFCD8AC63}" type="pres">
      <dgm:prSet presAssocID="{519D3F79-4445-4788-8E2C-9DB42AD0F615}" presName="tx1" presStyleLbl="revTx" presStyleIdx="0" presStyleCnt="5"/>
      <dgm:spPr/>
    </dgm:pt>
    <dgm:pt modelId="{E41BE45E-8F67-4468-97FA-3EF034148E3C}" type="pres">
      <dgm:prSet presAssocID="{519D3F79-4445-4788-8E2C-9DB42AD0F615}" presName="vert1" presStyleCnt="0"/>
      <dgm:spPr/>
    </dgm:pt>
    <dgm:pt modelId="{43E8E677-188E-4DEF-84E6-C61BCD12894A}" type="pres">
      <dgm:prSet presAssocID="{58059F14-7B15-4A07-AEE4-0DB3428D35EE}" presName="vertSpace2a" presStyleCnt="0"/>
      <dgm:spPr/>
    </dgm:pt>
    <dgm:pt modelId="{309C7700-C06A-4720-BDDD-FEFF9DD5DBCC}" type="pres">
      <dgm:prSet presAssocID="{58059F14-7B15-4A07-AEE4-0DB3428D35EE}" presName="horz2" presStyleCnt="0"/>
      <dgm:spPr/>
    </dgm:pt>
    <dgm:pt modelId="{6C273955-22FF-46CE-8C37-2956D3CE294B}" type="pres">
      <dgm:prSet presAssocID="{58059F14-7B15-4A07-AEE4-0DB3428D35EE}" presName="horzSpace2" presStyleCnt="0"/>
      <dgm:spPr/>
    </dgm:pt>
    <dgm:pt modelId="{897672B4-1B76-4F05-8085-E36F880E6D14}" type="pres">
      <dgm:prSet presAssocID="{58059F14-7B15-4A07-AEE4-0DB3428D35EE}" presName="tx2" presStyleLbl="revTx" presStyleIdx="1" presStyleCnt="5" custScaleY="162038"/>
      <dgm:spPr/>
    </dgm:pt>
    <dgm:pt modelId="{F0971411-FBEC-449D-944B-65DA84B951F9}" type="pres">
      <dgm:prSet presAssocID="{58059F14-7B15-4A07-AEE4-0DB3428D35EE}" presName="vert2" presStyleCnt="0"/>
      <dgm:spPr/>
    </dgm:pt>
    <dgm:pt modelId="{18D3E569-2215-40F5-B696-61A60AF5FD85}" type="pres">
      <dgm:prSet presAssocID="{58059F14-7B15-4A07-AEE4-0DB3428D35EE}" presName="thinLine2b" presStyleLbl="callout" presStyleIdx="0" presStyleCnt="4"/>
      <dgm:spPr/>
    </dgm:pt>
    <dgm:pt modelId="{70E45462-C5BF-4BD2-AFA6-74124FE92AC6}" type="pres">
      <dgm:prSet presAssocID="{58059F14-7B15-4A07-AEE4-0DB3428D35EE}" presName="vertSpace2b" presStyleCnt="0"/>
      <dgm:spPr/>
    </dgm:pt>
    <dgm:pt modelId="{65426BB0-74FB-4BB6-A0F1-FB37B92A02E3}" type="pres">
      <dgm:prSet presAssocID="{72765EC8-CF3B-4E04-BC8E-65D4A0C1FF77}" presName="horz2" presStyleCnt="0"/>
      <dgm:spPr/>
    </dgm:pt>
    <dgm:pt modelId="{9C08817C-A6B5-43A0-86A0-57E7476BE7AB}" type="pres">
      <dgm:prSet presAssocID="{72765EC8-CF3B-4E04-BC8E-65D4A0C1FF77}" presName="horzSpace2" presStyleCnt="0"/>
      <dgm:spPr/>
    </dgm:pt>
    <dgm:pt modelId="{FD8616E1-BD0B-412B-BFDE-08DE0A0CDC2C}" type="pres">
      <dgm:prSet presAssocID="{72765EC8-CF3B-4E04-BC8E-65D4A0C1FF77}" presName="tx2" presStyleLbl="revTx" presStyleIdx="2" presStyleCnt="5" custScaleY="147721"/>
      <dgm:spPr/>
    </dgm:pt>
    <dgm:pt modelId="{05D24BF8-A4B2-4A8A-BA9C-82ED87A0BFC7}" type="pres">
      <dgm:prSet presAssocID="{72765EC8-CF3B-4E04-BC8E-65D4A0C1FF77}" presName="vert2" presStyleCnt="0"/>
      <dgm:spPr/>
    </dgm:pt>
    <dgm:pt modelId="{027BA491-7AA4-4214-8DD8-ABC7EB5D01AB}" type="pres">
      <dgm:prSet presAssocID="{72765EC8-CF3B-4E04-BC8E-65D4A0C1FF77}" presName="thinLine2b" presStyleLbl="callout" presStyleIdx="1" presStyleCnt="4"/>
      <dgm:spPr/>
    </dgm:pt>
    <dgm:pt modelId="{D1FF1326-B35B-40FC-A976-2787999D35EE}" type="pres">
      <dgm:prSet presAssocID="{72765EC8-CF3B-4E04-BC8E-65D4A0C1FF77}" presName="vertSpace2b" presStyleCnt="0"/>
      <dgm:spPr/>
    </dgm:pt>
    <dgm:pt modelId="{628F9872-58FE-4F9C-A7AA-7A699AED55F6}" type="pres">
      <dgm:prSet presAssocID="{42F85485-3824-4443-932F-E0AA66D0CFDC}" presName="horz2" presStyleCnt="0"/>
      <dgm:spPr/>
    </dgm:pt>
    <dgm:pt modelId="{71757CA3-6F9E-41D0-990E-2D1D1BCE6EB6}" type="pres">
      <dgm:prSet presAssocID="{42F85485-3824-4443-932F-E0AA66D0CFDC}" presName="horzSpace2" presStyleCnt="0"/>
      <dgm:spPr/>
    </dgm:pt>
    <dgm:pt modelId="{478E545A-CABA-4998-8A00-ED397BBCC09A}" type="pres">
      <dgm:prSet presAssocID="{42F85485-3824-4443-932F-E0AA66D0CFDC}" presName="tx2" presStyleLbl="revTx" presStyleIdx="3" presStyleCnt="5"/>
      <dgm:spPr/>
    </dgm:pt>
    <dgm:pt modelId="{6FBA5066-08F5-46E6-9C4D-8DDF3D9C3A02}" type="pres">
      <dgm:prSet presAssocID="{42F85485-3824-4443-932F-E0AA66D0CFDC}" presName="vert2" presStyleCnt="0"/>
      <dgm:spPr/>
    </dgm:pt>
    <dgm:pt modelId="{B15D91B1-BF77-4E33-BD7E-DBD7B896DB47}" type="pres">
      <dgm:prSet presAssocID="{42F85485-3824-4443-932F-E0AA66D0CFDC}" presName="thinLine2b" presStyleLbl="callout" presStyleIdx="2" presStyleCnt="4"/>
      <dgm:spPr/>
    </dgm:pt>
    <dgm:pt modelId="{2E418F77-6BFA-4F65-B9B8-A1C867A4BC79}" type="pres">
      <dgm:prSet presAssocID="{42F85485-3824-4443-932F-E0AA66D0CFDC}" presName="vertSpace2b" presStyleCnt="0"/>
      <dgm:spPr/>
    </dgm:pt>
    <dgm:pt modelId="{B154945D-DC8A-44BC-B65D-3E91EC2718F4}" type="pres">
      <dgm:prSet presAssocID="{EF9C5754-5370-49DA-8984-32CB43469BD0}" presName="horz2" presStyleCnt="0"/>
      <dgm:spPr/>
    </dgm:pt>
    <dgm:pt modelId="{A76E584D-6BCF-47A8-A075-E91DB5A45863}" type="pres">
      <dgm:prSet presAssocID="{EF9C5754-5370-49DA-8984-32CB43469BD0}" presName="horzSpace2" presStyleCnt="0"/>
      <dgm:spPr/>
    </dgm:pt>
    <dgm:pt modelId="{8E7E182B-D340-4D48-8D64-D015E6FD0270}" type="pres">
      <dgm:prSet presAssocID="{EF9C5754-5370-49DA-8984-32CB43469BD0}" presName="tx2" presStyleLbl="revTx" presStyleIdx="4" presStyleCnt="5" custScaleY="85140"/>
      <dgm:spPr/>
    </dgm:pt>
    <dgm:pt modelId="{AA84AF53-6F94-41AB-BED4-1A9907E270A9}" type="pres">
      <dgm:prSet presAssocID="{EF9C5754-5370-49DA-8984-32CB43469BD0}" presName="vert2" presStyleCnt="0"/>
      <dgm:spPr/>
    </dgm:pt>
    <dgm:pt modelId="{A921938E-EC81-45AD-8551-7D8CFE87C8C3}" type="pres">
      <dgm:prSet presAssocID="{EF9C5754-5370-49DA-8984-32CB43469BD0}" presName="thinLine2b" presStyleLbl="callout" presStyleIdx="3" presStyleCnt="4"/>
      <dgm:spPr/>
    </dgm:pt>
    <dgm:pt modelId="{A61F7CD5-8E1B-4272-AD48-43B4D50E8EAB}" type="pres">
      <dgm:prSet presAssocID="{EF9C5754-5370-49DA-8984-32CB43469BD0}" presName="vertSpace2b" presStyleCnt="0"/>
      <dgm:spPr/>
    </dgm:pt>
  </dgm:ptLst>
  <dgm:cxnLst>
    <dgm:cxn modelId="{88F2D60A-2319-471B-8ADD-70BA8D4CBBD3}" srcId="{519D3F79-4445-4788-8E2C-9DB42AD0F615}" destId="{58059F14-7B15-4A07-AEE4-0DB3428D35EE}" srcOrd="0" destOrd="0" parTransId="{4AD0087B-D96C-481A-9AEE-B20365BF57F4}" sibTransId="{CFD2B0E6-F349-408B-85C1-25D6E202E445}"/>
    <dgm:cxn modelId="{65639823-11F7-4BBE-88C3-2B54D0170FAD}" type="presOf" srcId="{519D3F79-4445-4788-8E2C-9DB42AD0F615}" destId="{CAF974BD-1D37-4FB2-9FE0-A1DDFCD8AC63}" srcOrd="0" destOrd="0" presId="urn:microsoft.com/office/officeart/2008/layout/LinedList"/>
    <dgm:cxn modelId="{FAB27D2F-1FCC-43C6-8B15-4F7A375C0EBE}" srcId="{519D3F79-4445-4788-8E2C-9DB42AD0F615}" destId="{42F85485-3824-4443-932F-E0AA66D0CFDC}" srcOrd="2" destOrd="0" parTransId="{57CEB0EE-81AF-42DC-9DDE-9BC395B9BC42}" sibTransId="{D4D2E65C-0869-48F5-9EB3-3BEED399F019}"/>
    <dgm:cxn modelId="{BB5FB836-9199-49F7-8FD7-CFB5BEFDFBB0}" type="presOf" srcId="{42F85485-3824-4443-932F-E0AA66D0CFDC}" destId="{478E545A-CABA-4998-8A00-ED397BBCC09A}" srcOrd="0" destOrd="0" presId="urn:microsoft.com/office/officeart/2008/layout/LinedList"/>
    <dgm:cxn modelId="{C5F1225C-2A17-476B-BDA6-8DB6735F852B}" type="presOf" srcId="{72765EC8-CF3B-4E04-BC8E-65D4A0C1FF77}" destId="{FD8616E1-BD0B-412B-BFDE-08DE0A0CDC2C}" srcOrd="0" destOrd="0" presId="urn:microsoft.com/office/officeart/2008/layout/LinedList"/>
    <dgm:cxn modelId="{BD40AB74-1DC4-443C-8A02-AF0D0BD4DF35}" type="presOf" srcId="{C9810957-9BDD-49D6-A74D-F6CB8DCB3271}" destId="{CA21AE91-675A-46EE-9D32-0FD7D73B2726}" srcOrd="0" destOrd="0" presId="urn:microsoft.com/office/officeart/2008/layout/LinedList"/>
    <dgm:cxn modelId="{3D735B82-5D0C-4BBE-98A5-639C0A0555CF}" type="presOf" srcId="{EF9C5754-5370-49DA-8984-32CB43469BD0}" destId="{8E7E182B-D340-4D48-8D64-D015E6FD0270}" srcOrd="0" destOrd="0" presId="urn:microsoft.com/office/officeart/2008/layout/LinedList"/>
    <dgm:cxn modelId="{CF659C93-F585-40E2-AF7C-0A3D1F27813A}" srcId="{C9810957-9BDD-49D6-A74D-F6CB8DCB3271}" destId="{519D3F79-4445-4788-8E2C-9DB42AD0F615}" srcOrd="0" destOrd="0" parTransId="{6C539403-EE56-4F1B-AC24-49073D710030}" sibTransId="{022D5E1D-02B9-4DA8-B5BD-F275C812FA33}"/>
    <dgm:cxn modelId="{DD7709CD-D793-4A16-A09A-AF157BB92F44}" type="presOf" srcId="{58059F14-7B15-4A07-AEE4-0DB3428D35EE}" destId="{897672B4-1B76-4F05-8085-E36F880E6D14}" srcOrd="0" destOrd="0" presId="urn:microsoft.com/office/officeart/2008/layout/LinedList"/>
    <dgm:cxn modelId="{564263F7-7672-4BA3-BB64-40A7AAFD89C7}" srcId="{519D3F79-4445-4788-8E2C-9DB42AD0F615}" destId="{EF9C5754-5370-49DA-8984-32CB43469BD0}" srcOrd="3" destOrd="0" parTransId="{BAEC9F3D-0DFE-40B4-8346-9A413F059318}" sibTransId="{25C36347-68E3-479F-A310-5B079A6006E5}"/>
    <dgm:cxn modelId="{4819DDF8-E231-43A6-A46B-DA43583CB1F1}" srcId="{519D3F79-4445-4788-8E2C-9DB42AD0F615}" destId="{72765EC8-CF3B-4E04-BC8E-65D4A0C1FF77}" srcOrd="1" destOrd="0" parTransId="{60D66CD6-37C3-4416-824F-8403599C2157}" sibTransId="{227E6025-112E-4088-8E50-24F57A3FDA83}"/>
    <dgm:cxn modelId="{4240A790-572B-4BDF-80B1-A74BA5C9CC9E}" type="presParOf" srcId="{CA21AE91-675A-46EE-9D32-0FD7D73B2726}" destId="{4D678B1C-06D5-4071-8933-76DE9943101D}" srcOrd="0" destOrd="0" presId="urn:microsoft.com/office/officeart/2008/layout/LinedList"/>
    <dgm:cxn modelId="{5057FD7D-315D-4E55-9466-EFC3480B4FBB}" type="presParOf" srcId="{CA21AE91-675A-46EE-9D32-0FD7D73B2726}" destId="{DC2D92CC-F519-49BB-891F-9F4A33F2D878}" srcOrd="1" destOrd="0" presId="urn:microsoft.com/office/officeart/2008/layout/LinedList"/>
    <dgm:cxn modelId="{B07B2458-E9B8-4567-B54E-F9ADA8870D0E}" type="presParOf" srcId="{DC2D92CC-F519-49BB-891F-9F4A33F2D878}" destId="{CAF974BD-1D37-4FB2-9FE0-A1DDFCD8AC63}" srcOrd="0" destOrd="0" presId="urn:microsoft.com/office/officeart/2008/layout/LinedList"/>
    <dgm:cxn modelId="{E0787106-DD67-4A9C-92BC-2915302EF8CF}" type="presParOf" srcId="{DC2D92CC-F519-49BB-891F-9F4A33F2D878}" destId="{E41BE45E-8F67-4468-97FA-3EF034148E3C}" srcOrd="1" destOrd="0" presId="urn:microsoft.com/office/officeart/2008/layout/LinedList"/>
    <dgm:cxn modelId="{27BD14E7-61A6-4975-82A5-0AFC17FAC922}" type="presParOf" srcId="{E41BE45E-8F67-4468-97FA-3EF034148E3C}" destId="{43E8E677-188E-4DEF-84E6-C61BCD12894A}" srcOrd="0" destOrd="0" presId="urn:microsoft.com/office/officeart/2008/layout/LinedList"/>
    <dgm:cxn modelId="{D389E9B4-5510-4373-9710-2AE9EE5CEBF7}" type="presParOf" srcId="{E41BE45E-8F67-4468-97FA-3EF034148E3C}" destId="{309C7700-C06A-4720-BDDD-FEFF9DD5DBCC}" srcOrd="1" destOrd="0" presId="urn:microsoft.com/office/officeart/2008/layout/LinedList"/>
    <dgm:cxn modelId="{B96C1243-566F-4252-810F-D726EB43FC86}" type="presParOf" srcId="{309C7700-C06A-4720-BDDD-FEFF9DD5DBCC}" destId="{6C273955-22FF-46CE-8C37-2956D3CE294B}" srcOrd="0" destOrd="0" presId="urn:microsoft.com/office/officeart/2008/layout/LinedList"/>
    <dgm:cxn modelId="{DF341530-CAA2-4F2A-B630-EA51B783AA99}" type="presParOf" srcId="{309C7700-C06A-4720-BDDD-FEFF9DD5DBCC}" destId="{897672B4-1B76-4F05-8085-E36F880E6D14}" srcOrd="1" destOrd="0" presId="urn:microsoft.com/office/officeart/2008/layout/LinedList"/>
    <dgm:cxn modelId="{E74E8A97-1D0B-4182-8B42-1E01A4308B4F}" type="presParOf" srcId="{309C7700-C06A-4720-BDDD-FEFF9DD5DBCC}" destId="{F0971411-FBEC-449D-944B-65DA84B951F9}" srcOrd="2" destOrd="0" presId="urn:microsoft.com/office/officeart/2008/layout/LinedList"/>
    <dgm:cxn modelId="{B19AA72C-8776-41C5-ACE4-6BB2B2DE270C}" type="presParOf" srcId="{E41BE45E-8F67-4468-97FA-3EF034148E3C}" destId="{18D3E569-2215-40F5-B696-61A60AF5FD85}" srcOrd="2" destOrd="0" presId="urn:microsoft.com/office/officeart/2008/layout/LinedList"/>
    <dgm:cxn modelId="{726FF78C-C4E4-4E98-8FA0-3FDBB9734F3D}" type="presParOf" srcId="{E41BE45E-8F67-4468-97FA-3EF034148E3C}" destId="{70E45462-C5BF-4BD2-AFA6-74124FE92AC6}" srcOrd="3" destOrd="0" presId="urn:microsoft.com/office/officeart/2008/layout/LinedList"/>
    <dgm:cxn modelId="{B17D4D4A-3FA6-425F-B4D0-EB547F22D25C}" type="presParOf" srcId="{E41BE45E-8F67-4468-97FA-3EF034148E3C}" destId="{65426BB0-74FB-4BB6-A0F1-FB37B92A02E3}" srcOrd="4" destOrd="0" presId="urn:microsoft.com/office/officeart/2008/layout/LinedList"/>
    <dgm:cxn modelId="{E8043E72-73CE-438B-8BDB-6BAFE8B60307}" type="presParOf" srcId="{65426BB0-74FB-4BB6-A0F1-FB37B92A02E3}" destId="{9C08817C-A6B5-43A0-86A0-57E7476BE7AB}" srcOrd="0" destOrd="0" presId="urn:microsoft.com/office/officeart/2008/layout/LinedList"/>
    <dgm:cxn modelId="{3A2D389C-E2F8-475B-8983-4E848D0E2C05}" type="presParOf" srcId="{65426BB0-74FB-4BB6-A0F1-FB37B92A02E3}" destId="{FD8616E1-BD0B-412B-BFDE-08DE0A0CDC2C}" srcOrd="1" destOrd="0" presId="urn:microsoft.com/office/officeart/2008/layout/LinedList"/>
    <dgm:cxn modelId="{BAA7F7B2-F373-4F0F-AE25-D257C559C23C}" type="presParOf" srcId="{65426BB0-74FB-4BB6-A0F1-FB37B92A02E3}" destId="{05D24BF8-A4B2-4A8A-BA9C-82ED87A0BFC7}" srcOrd="2" destOrd="0" presId="urn:microsoft.com/office/officeart/2008/layout/LinedList"/>
    <dgm:cxn modelId="{385938A3-3ED1-4C85-B871-79D6300B7C18}" type="presParOf" srcId="{E41BE45E-8F67-4468-97FA-3EF034148E3C}" destId="{027BA491-7AA4-4214-8DD8-ABC7EB5D01AB}" srcOrd="5" destOrd="0" presId="urn:microsoft.com/office/officeart/2008/layout/LinedList"/>
    <dgm:cxn modelId="{F3AEB76F-6E1A-49C9-BD0A-3B01895F1EE8}" type="presParOf" srcId="{E41BE45E-8F67-4468-97FA-3EF034148E3C}" destId="{D1FF1326-B35B-40FC-A976-2787999D35EE}" srcOrd="6" destOrd="0" presId="urn:microsoft.com/office/officeart/2008/layout/LinedList"/>
    <dgm:cxn modelId="{23A649CF-534E-49BF-9592-F7D359B85484}" type="presParOf" srcId="{E41BE45E-8F67-4468-97FA-3EF034148E3C}" destId="{628F9872-58FE-4F9C-A7AA-7A699AED55F6}" srcOrd="7" destOrd="0" presId="urn:microsoft.com/office/officeart/2008/layout/LinedList"/>
    <dgm:cxn modelId="{7B5FD114-34FF-4B09-A029-5873520B72FB}" type="presParOf" srcId="{628F9872-58FE-4F9C-A7AA-7A699AED55F6}" destId="{71757CA3-6F9E-41D0-990E-2D1D1BCE6EB6}" srcOrd="0" destOrd="0" presId="urn:microsoft.com/office/officeart/2008/layout/LinedList"/>
    <dgm:cxn modelId="{9362E3ED-35E4-4E13-BE0A-ED88291137C7}" type="presParOf" srcId="{628F9872-58FE-4F9C-A7AA-7A699AED55F6}" destId="{478E545A-CABA-4998-8A00-ED397BBCC09A}" srcOrd="1" destOrd="0" presId="urn:microsoft.com/office/officeart/2008/layout/LinedList"/>
    <dgm:cxn modelId="{04E1C94E-F0DD-4B7C-9313-431A8805969A}" type="presParOf" srcId="{628F9872-58FE-4F9C-A7AA-7A699AED55F6}" destId="{6FBA5066-08F5-46E6-9C4D-8DDF3D9C3A02}" srcOrd="2" destOrd="0" presId="urn:microsoft.com/office/officeart/2008/layout/LinedList"/>
    <dgm:cxn modelId="{5A16F362-7CC7-4F8D-B5B1-5F2AC8D03084}" type="presParOf" srcId="{E41BE45E-8F67-4468-97FA-3EF034148E3C}" destId="{B15D91B1-BF77-4E33-BD7E-DBD7B896DB47}" srcOrd="8" destOrd="0" presId="urn:microsoft.com/office/officeart/2008/layout/LinedList"/>
    <dgm:cxn modelId="{49E19A53-9EBF-4738-A5EC-DB9C00123CD0}" type="presParOf" srcId="{E41BE45E-8F67-4468-97FA-3EF034148E3C}" destId="{2E418F77-6BFA-4F65-B9B8-A1C867A4BC79}" srcOrd="9" destOrd="0" presId="urn:microsoft.com/office/officeart/2008/layout/LinedList"/>
    <dgm:cxn modelId="{C4087747-7619-43EF-9015-40E7FF423889}" type="presParOf" srcId="{E41BE45E-8F67-4468-97FA-3EF034148E3C}" destId="{B154945D-DC8A-44BC-B65D-3E91EC2718F4}" srcOrd="10" destOrd="0" presId="urn:microsoft.com/office/officeart/2008/layout/LinedList"/>
    <dgm:cxn modelId="{C746D9A3-E2FF-421A-A91F-59EA1FE99E55}" type="presParOf" srcId="{B154945D-DC8A-44BC-B65D-3E91EC2718F4}" destId="{A76E584D-6BCF-47A8-A075-E91DB5A45863}" srcOrd="0" destOrd="0" presId="urn:microsoft.com/office/officeart/2008/layout/LinedList"/>
    <dgm:cxn modelId="{9246EC73-AD7B-45A8-83FD-57591F65ED74}" type="presParOf" srcId="{B154945D-DC8A-44BC-B65D-3E91EC2718F4}" destId="{8E7E182B-D340-4D48-8D64-D015E6FD0270}" srcOrd="1" destOrd="0" presId="urn:microsoft.com/office/officeart/2008/layout/LinedList"/>
    <dgm:cxn modelId="{50DEDB1E-2965-4DFD-BC5E-5B105B861DB4}" type="presParOf" srcId="{B154945D-DC8A-44BC-B65D-3E91EC2718F4}" destId="{AA84AF53-6F94-41AB-BED4-1A9907E270A9}" srcOrd="2" destOrd="0" presId="urn:microsoft.com/office/officeart/2008/layout/LinedList"/>
    <dgm:cxn modelId="{D02B3062-7596-47E0-87D4-9EFC0F0E9A61}" type="presParOf" srcId="{E41BE45E-8F67-4468-97FA-3EF034148E3C}" destId="{A921938E-EC81-45AD-8551-7D8CFE87C8C3}" srcOrd="11" destOrd="0" presId="urn:microsoft.com/office/officeart/2008/layout/LinedList"/>
    <dgm:cxn modelId="{FE529D3C-DA22-4CCA-9CF5-298E86999983}" type="presParOf" srcId="{E41BE45E-8F67-4468-97FA-3EF034148E3C}" destId="{A61F7CD5-8E1B-4272-AD48-43B4D50E8EAB}"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78B1C-06D5-4071-8933-76DE9943101D}">
      <dsp:nvSpPr>
        <dsp:cNvPr id="0" name=""/>
        <dsp:cNvSpPr/>
      </dsp:nvSpPr>
      <dsp:spPr>
        <a:xfrm>
          <a:off x="0" y="2531"/>
          <a:ext cx="10303309"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F974BD-1D37-4FB2-9FE0-A1DDFCD8AC63}">
      <dsp:nvSpPr>
        <dsp:cNvPr id="0" name=""/>
        <dsp:cNvSpPr/>
      </dsp:nvSpPr>
      <dsp:spPr>
        <a:xfrm>
          <a:off x="0" y="2531"/>
          <a:ext cx="2060661" cy="517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solidFill>
                <a:schemeClr val="accent2">
                  <a:lumMod val="50000"/>
                </a:schemeClr>
              </a:solidFill>
            </a:rPr>
            <a:t>Guiding questions:</a:t>
          </a:r>
        </a:p>
        <a:p>
          <a:pPr marL="0" lvl="0" indent="0" algn="l" defTabSz="1289050">
            <a:lnSpc>
              <a:spcPct val="90000"/>
            </a:lnSpc>
            <a:spcBef>
              <a:spcPct val="0"/>
            </a:spcBef>
            <a:spcAft>
              <a:spcPct val="35000"/>
            </a:spcAft>
            <a:buNone/>
          </a:pPr>
          <a:endParaRPr lang="en-US" sz="2900" b="1" kern="1200" dirty="0">
            <a:solidFill>
              <a:schemeClr val="accent2">
                <a:lumMod val="50000"/>
              </a:schemeClr>
            </a:solidFill>
          </a:endParaRPr>
        </a:p>
      </dsp:txBody>
      <dsp:txXfrm>
        <a:off x="0" y="2531"/>
        <a:ext cx="2060661" cy="5178943"/>
      </dsp:txXfrm>
    </dsp:sp>
    <dsp:sp modelId="{897672B4-1B76-4F05-8085-E36F880E6D14}">
      <dsp:nvSpPr>
        <dsp:cNvPr id="0" name=""/>
        <dsp:cNvSpPr/>
      </dsp:nvSpPr>
      <dsp:spPr>
        <a:xfrm>
          <a:off x="2215211" y="52285"/>
          <a:ext cx="8088097" cy="161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Deuteronomy 30:15-20 implores us to choose life. This may seem paradoxical when we are faced with illness, dying and death. What value does life always have, even in these situations? </a:t>
          </a:r>
        </a:p>
      </dsp:txBody>
      <dsp:txXfrm>
        <a:off x="2215211" y="52285"/>
        <a:ext cx="8088097" cy="1612400"/>
      </dsp:txXfrm>
    </dsp:sp>
    <dsp:sp modelId="{18D3E569-2215-40F5-B696-61A60AF5FD85}">
      <dsp:nvSpPr>
        <dsp:cNvPr id="0" name=""/>
        <dsp:cNvSpPr/>
      </dsp:nvSpPr>
      <dsp:spPr>
        <a:xfrm>
          <a:off x="2060661" y="1664685"/>
          <a:ext cx="8242647"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8616E1-BD0B-412B-BFDE-08DE0A0CDC2C}">
      <dsp:nvSpPr>
        <dsp:cNvPr id="0" name=""/>
        <dsp:cNvSpPr/>
      </dsp:nvSpPr>
      <dsp:spPr>
        <a:xfrm>
          <a:off x="2215211" y="1714438"/>
          <a:ext cx="8088097" cy="1469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kern="1200" dirty="0"/>
            <a:t>Is it easy to choose life, or does the alternative sometimes seem less burdensome? </a:t>
          </a:r>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endParaRPr lang="en-US" sz="2400" kern="1200" dirty="0"/>
        </a:p>
      </dsp:txBody>
      <dsp:txXfrm>
        <a:off x="2215211" y="1714438"/>
        <a:ext cx="8088097" cy="1469935"/>
      </dsp:txXfrm>
    </dsp:sp>
    <dsp:sp modelId="{027BA491-7AA4-4214-8DD8-ABC7EB5D01AB}">
      <dsp:nvSpPr>
        <dsp:cNvPr id="0" name=""/>
        <dsp:cNvSpPr/>
      </dsp:nvSpPr>
      <dsp:spPr>
        <a:xfrm>
          <a:off x="2060661" y="3184374"/>
          <a:ext cx="8242647"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8E545A-CABA-4998-8A00-ED397BBCC09A}">
      <dsp:nvSpPr>
        <dsp:cNvPr id="0" name=""/>
        <dsp:cNvSpPr/>
      </dsp:nvSpPr>
      <dsp:spPr>
        <a:xfrm>
          <a:off x="2215211" y="3234127"/>
          <a:ext cx="8088097" cy="995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What does it mean to choose life in the midst of pain and suffering? </a:t>
          </a:r>
        </a:p>
      </dsp:txBody>
      <dsp:txXfrm>
        <a:off x="2215211" y="3234127"/>
        <a:ext cx="8088097" cy="995075"/>
      </dsp:txXfrm>
    </dsp:sp>
    <dsp:sp modelId="{B15D91B1-BF77-4E33-BD7E-DBD7B896DB47}">
      <dsp:nvSpPr>
        <dsp:cNvPr id="0" name=""/>
        <dsp:cNvSpPr/>
      </dsp:nvSpPr>
      <dsp:spPr>
        <a:xfrm>
          <a:off x="2060661" y="4229203"/>
          <a:ext cx="8242647"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7E182B-D340-4D48-8D64-D015E6FD0270}">
      <dsp:nvSpPr>
        <dsp:cNvPr id="0" name=""/>
        <dsp:cNvSpPr/>
      </dsp:nvSpPr>
      <dsp:spPr>
        <a:xfrm>
          <a:off x="2215211" y="4278957"/>
          <a:ext cx="8088097" cy="84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2">
                  <a:lumMod val="50000"/>
                </a:schemeClr>
              </a:solidFill>
            </a:rPr>
            <a:t>personal- small group - large group </a:t>
          </a:r>
          <a:endParaRPr lang="en-US" sz="2800" kern="1200" dirty="0"/>
        </a:p>
      </dsp:txBody>
      <dsp:txXfrm>
        <a:off x="2215211" y="4278957"/>
        <a:ext cx="8088097" cy="847207"/>
      </dsp:txXfrm>
    </dsp:sp>
    <dsp:sp modelId="{A921938E-EC81-45AD-8551-7D8CFE87C8C3}">
      <dsp:nvSpPr>
        <dsp:cNvPr id="0" name=""/>
        <dsp:cNvSpPr/>
      </dsp:nvSpPr>
      <dsp:spPr>
        <a:xfrm>
          <a:off x="2060661" y="5126164"/>
          <a:ext cx="8242647"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D4A42-D208-48C4-B4DD-0194D75842E6}" type="datetimeFigureOut">
              <a:rPr lang="en-CA" smtClean="0"/>
              <a:t>2025-08-06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DFE44-988D-4412-97F4-7FBF6C15C1F7}" type="slidenum">
              <a:rPr lang="en-CA" smtClean="0"/>
              <a:t>‹#›</a:t>
            </a:fld>
            <a:endParaRPr lang="en-CA"/>
          </a:p>
        </p:txBody>
      </p:sp>
    </p:spTree>
    <p:extLst>
      <p:ext uri="{BB962C8B-B14F-4D97-AF65-F5344CB8AC3E}">
        <p14:creationId xmlns:p14="http://schemas.microsoft.com/office/powerpoint/2010/main" val="128759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a:t>
            </a:fld>
            <a:endParaRPr lang="en-CA"/>
          </a:p>
        </p:txBody>
      </p:sp>
    </p:spTree>
    <p:extLst>
      <p:ext uri="{BB962C8B-B14F-4D97-AF65-F5344CB8AC3E}">
        <p14:creationId xmlns:p14="http://schemas.microsoft.com/office/powerpoint/2010/main" val="2887338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(7 minutes) will introduce participants to medical questions about palliative care. </a:t>
            </a:r>
          </a:p>
          <a:p>
            <a:r>
              <a:rPr lang="en-US" dirty="0"/>
              <a:t>Topics to be explored include these: </a:t>
            </a:r>
          </a:p>
          <a:p>
            <a:pPr marL="228600" indent="-228600">
              <a:buAutoNum type="arabicPeriod"/>
            </a:pPr>
            <a:r>
              <a:rPr lang="en-US" dirty="0"/>
              <a:t>How much information do people want or need about their illness or the process of dying and passing on to eternal life? </a:t>
            </a:r>
          </a:p>
          <a:p>
            <a:pPr marL="228600" indent="-228600">
              <a:buAutoNum type="arabicPeriod"/>
            </a:pPr>
            <a:r>
              <a:rPr lang="en-US" dirty="0"/>
              <a:t>What are “care and treatment” options? </a:t>
            </a:r>
          </a:p>
          <a:p>
            <a:pPr marL="228600" indent="-228600">
              <a:buAutoNum type="arabicPeriod"/>
            </a:pPr>
            <a:r>
              <a:rPr lang="en-US" dirty="0"/>
              <a:t>What is meant by “goals of care”? </a:t>
            </a:r>
          </a:p>
          <a:p>
            <a:pPr marL="228600" indent="-228600">
              <a:buAutoNum type="arabicPeriod"/>
            </a:pPr>
            <a:r>
              <a:rPr lang="en-US" dirty="0"/>
              <a:t>Why is “advance care planning” important? </a:t>
            </a:r>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10</a:t>
            </a:fld>
            <a:endParaRPr lang="en-CA"/>
          </a:p>
        </p:txBody>
      </p:sp>
    </p:spTree>
    <p:extLst>
      <p:ext uri="{BB962C8B-B14F-4D97-AF65-F5344CB8AC3E}">
        <p14:creationId xmlns:p14="http://schemas.microsoft.com/office/powerpoint/2010/main" val="3227285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Video script is on pages 29-32</a:t>
            </a:r>
          </a:p>
          <a:p>
            <a:r>
              <a:rPr lang="en-CA" dirty="0"/>
              <a:t>Turn to page 33 – focus questions. </a:t>
            </a:r>
          </a:p>
          <a:p>
            <a:endParaRPr lang="en-CA" dirty="0"/>
          </a:p>
          <a:p>
            <a:r>
              <a:rPr lang="en-CA" dirty="0"/>
              <a:t>Take </a:t>
            </a:r>
            <a:r>
              <a:rPr lang="en-CA" b="1" dirty="0"/>
              <a:t>6 minutes </a:t>
            </a:r>
            <a:r>
              <a:rPr lang="en-CA" dirty="0"/>
              <a:t>to reflect on your own on those questions, then we will share in small groups </a:t>
            </a:r>
          </a:p>
          <a:p>
            <a:endParaRPr lang="en-CA" dirty="0"/>
          </a:p>
          <a:p>
            <a:r>
              <a:rPr lang="en-CA" dirty="0"/>
              <a:t>Small group – </a:t>
            </a:r>
            <a:r>
              <a:rPr lang="en-CA" b="1" dirty="0"/>
              <a:t>15 minutes – </a:t>
            </a:r>
            <a:r>
              <a:rPr lang="en-CA" b="0" dirty="0"/>
              <a:t>feel free to share anything that you reflected on from the guiding questions</a:t>
            </a:r>
          </a:p>
          <a:p>
            <a:endParaRPr lang="en-CA" b="0" dirty="0"/>
          </a:p>
          <a:p>
            <a:r>
              <a:rPr lang="en-CA" b="0" dirty="0"/>
              <a:t>Large groups – </a:t>
            </a:r>
            <a:r>
              <a:rPr lang="en-CA" b="1" dirty="0"/>
              <a:t>5 minutes – </a:t>
            </a:r>
            <a:r>
              <a:rPr lang="en-CA" b="0" dirty="0"/>
              <a:t>bring to close identifying one or two things that was shared during the table discussion</a:t>
            </a:r>
            <a:endParaRPr lang="en-CA" b="1" dirty="0"/>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11</a:t>
            </a:fld>
            <a:endParaRPr lang="en-CA"/>
          </a:p>
        </p:txBody>
      </p:sp>
    </p:spTree>
    <p:extLst>
      <p:ext uri="{BB962C8B-B14F-4D97-AF65-F5344CB8AC3E}">
        <p14:creationId xmlns:p14="http://schemas.microsoft.com/office/powerpoint/2010/main" val="2380092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5-10 minutes</a:t>
            </a:r>
          </a:p>
        </p:txBody>
      </p:sp>
      <p:sp>
        <p:nvSpPr>
          <p:cNvPr id="4" name="Slide Number Placeholder 3"/>
          <p:cNvSpPr>
            <a:spLocks noGrp="1"/>
          </p:cNvSpPr>
          <p:nvPr>
            <p:ph type="sldNum" sz="quarter" idx="5"/>
          </p:nvPr>
        </p:nvSpPr>
        <p:spPr/>
        <p:txBody>
          <a:bodyPr/>
          <a:lstStyle/>
          <a:p>
            <a:fld id="{40CDFE44-988D-4412-97F4-7FBF6C15C1F7}" type="slidenum">
              <a:rPr lang="en-CA" smtClean="0"/>
              <a:t>12</a:t>
            </a:fld>
            <a:endParaRPr lang="en-CA"/>
          </a:p>
        </p:txBody>
      </p:sp>
    </p:spTree>
    <p:extLst>
      <p:ext uri="{BB962C8B-B14F-4D97-AF65-F5344CB8AC3E}">
        <p14:creationId xmlns:p14="http://schemas.microsoft.com/office/powerpoint/2010/main" val="276893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(7 minutes) will introduce participants to the topics of:</a:t>
            </a:r>
          </a:p>
          <a:p>
            <a:pPr marL="171450" indent="-171450">
              <a:buFontTx/>
              <a:buChar char="-"/>
            </a:pPr>
            <a:r>
              <a:rPr lang="en-US" dirty="0"/>
              <a:t>discernment and decision-making, </a:t>
            </a:r>
          </a:p>
          <a:p>
            <a:pPr marL="171450" indent="-171450">
              <a:buFontTx/>
              <a:buChar char="-"/>
            </a:pPr>
            <a:r>
              <a:rPr lang="en-US" dirty="0"/>
              <a:t>And the video will address questions about:</a:t>
            </a:r>
          </a:p>
          <a:p>
            <a:pPr marL="628650" lvl="1" indent="-171450">
              <a:buFontTx/>
              <a:buChar char="-"/>
            </a:pPr>
            <a:r>
              <a:rPr lang="en-US" dirty="0"/>
              <a:t>beginning or withdrawing treatment</a:t>
            </a:r>
          </a:p>
          <a:p>
            <a:pPr marL="628650" lvl="1" indent="-171450">
              <a:buFontTx/>
              <a:buChar char="-"/>
            </a:pPr>
            <a:r>
              <a:rPr lang="en-US" dirty="0"/>
              <a:t>pain and suffering, </a:t>
            </a:r>
          </a:p>
          <a:p>
            <a:pPr marL="628650" lvl="1" indent="-171450">
              <a:buFontTx/>
              <a:buChar char="-"/>
            </a:pPr>
            <a:r>
              <a:rPr lang="en-US" dirty="0"/>
              <a:t>and conscience formation.</a:t>
            </a:r>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13</a:t>
            </a:fld>
            <a:endParaRPr lang="en-CA"/>
          </a:p>
        </p:txBody>
      </p:sp>
    </p:spTree>
    <p:extLst>
      <p:ext uri="{BB962C8B-B14F-4D97-AF65-F5344CB8AC3E}">
        <p14:creationId xmlns:p14="http://schemas.microsoft.com/office/powerpoint/2010/main" val="3062062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Video script is on pages 34-36</a:t>
            </a:r>
          </a:p>
          <a:p>
            <a:r>
              <a:rPr lang="en-CA" dirty="0"/>
              <a:t>Turn to page 37 – focus questions. </a:t>
            </a:r>
          </a:p>
          <a:p>
            <a:endParaRPr lang="en-CA" dirty="0"/>
          </a:p>
          <a:p>
            <a:r>
              <a:rPr lang="en-CA" dirty="0"/>
              <a:t>Take </a:t>
            </a:r>
            <a:r>
              <a:rPr lang="en-CA" b="1" dirty="0"/>
              <a:t>6 minutes </a:t>
            </a:r>
            <a:r>
              <a:rPr lang="en-CA" dirty="0"/>
              <a:t>to reflect on your own on those questions, then we will share in small groups </a:t>
            </a:r>
          </a:p>
          <a:p>
            <a:endParaRPr lang="en-CA" dirty="0"/>
          </a:p>
          <a:p>
            <a:r>
              <a:rPr lang="en-CA" dirty="0"/>
              <a:t>Small group – </a:t>
            </a:r>
            <a:r>
              <a:rPr lang="en-CA" b="1" dirty="0"/>
              <a:t>15 minutes – </a:t>
            </a:r>
            <a:r>
              <a:rPr lang="en-CA" b="0" dirty="0"/>
              <a:t>feel free to share anything that you reflected on from the guiding questions</a:t>
            </a:r>
          </a:p>
          <a:p>
            <a:endParaRPr lang="en-CA" b="0" dirty="0"/>
          </a:p>
          <a:p>
            <a:r>
              <a:rPr lang="en-CA" b="0" dirty="0"/>
              <a:t>Large groups – </a:t>
            </a:r>
            <a:r>
              <a:rPr lang="en-CA" b="1" dirty="0"/>
              <a:t>5 minutes – </a:t>
            </a:r>
            <a:r>
              <a:rPr lang="en-CA" b="0" dirty="0"/>
              <a:t>bring to close identifying one or two things that was shared during the table discussion</a:t>
            </a:r>
            <a:endParaRPr lang="en-CA" b="1" dirty="0"/>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14</a:t>
            </a:fld>
            <a:endParaRPr lang="en-CA"/>
          </a:p>
        </p:txBody>
      </p:sp>
    </p:spTree>
    <p:extLst>
      <p:ext uri="{BB962C8B-B14F-4D97-AF65-F5344CB8AC3E}">
        <p14:creationId xmlns:p14="http://schemas.microsoft.com/office/powerpoint/2010/main" val="4175444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assist participants, we have provided a take home resource and question-and-answer guide for further reflection at home.</a:t>
            </a:r>
          </a:p>
          <a:p>
            <a:r>
              <a:rPr lang="en-CA" sz="1200" dirty="0">
                <a:latin typeface="Cardo"/>
              </a:rPr>
              <a:t>(pages 38-46)</a:t>
            </a:r>
          </a:p>
          <a:p>
            <a:endParaRPr lang="en-CA" sz="1200" dirty="0">
              <a:latin typeface="Cardo"/>
            </a:endParaRPr>
          </a:p>
          <a:p>
            <a:r>
              <a:rPr lang="en-CA" sz="1200" dirty="0">
                <a:latin typeface="Cardo"/>
              </a:rPr>
              <a:t>Give a brief explanation – walk through </a:t>
            </a:r>
            <a:r>
              <a:rPr lang="en-CA" sz="1200">
                <a:latin typeface="Cardo"/>
              </a:rPr>
              <a:t>the appendices</a:t>
            </a:r>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15</a:t>
            </a:fld>
            <a:endParaRPr lang="en-CA"/>
          </a:p>
        </p:txBody>
      </p:sp>
    </p:spTree>
    <p:extLst>
      <p:ext uri="{BB962C8B-B14F-4D97-AF65-F5344CB8AC3E}">
        <p14:creationId xmlns:p14="http://schemas.microsoft.com/office/powerpoint/2010/main" val="952458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everyone for coming</a:t>
            </a:r>
          </a:p>
          <a:p>
            <a:endParaRPr lang="en-CA" dirty="0"/>
          </a:p>
          <a:p>
            <a:r>
              <a:rPr lang="en-CA" dirty="0"/>
              <a:t>Next session is on ____ at ______.</a:t>
            </a:r>
          </a:p>
        </p:txBody>
      </p:sp>
      <p:sp>
        <p:nvSpPr>
          <p:cNvPr id="4" name="Slide Number Placeholder 3"/>
          <p:cNvSpPr>
            <a:spLocks noGrp="1"/>
          </p:cNvSpPr>
          <p:nvPr>
            <p:ph type="sldNum" sz="quarter" idx="5"/>
          </p:nvPr>
        </p:nvSpPr>
        <p:spPr/>
        <p:txBody>
          <a:bodyPr/>
          <a:lstStyle/>
          <a:p>
            <a:fld id="{40CDFE44-988D-4412-97F4-7FBF6C15C1F7}" type="slidenum">
              <a:rPr lang="en-CA" smtClean="0"/>
              <a:t>16</a:t>
            </a:fld>
            <a:endParaRPr lang="en-CA"/>
          </a:p>
        </p:txBody>
      </p:sp>
    </p:spTree>
    <p:extLst>
      <p:ext uri="{BB962C8B-B14F-4D97-AF65-F5344CB8AC3E}">
        <p14:creationId xmlns:p14="http://schemas.microsoft.com/office/powerpoint/2010/main" val="3167825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A0342AD-A1E0-4308-B6A0-4B414A88C4BD}" type="slidenum">
              <a:rPr lang="en-CA" smtClean="0"/>
              <a:t>17</a:t>
            </a:fld>
            <a:endParaRPr lang="en-CA"/>
          </a:p>
        </p:txBody>
      </p:sp>
    </p:spTree>
    <p:extLst>
      <p:ext uri="{BB962C8B-B14F-4D97-AF65-F5344CB8AC3E}">
        <p14:creationId xmlns:p14="http://schemas.microsoft.com/office/powerpoint/2010/main" val="160400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 Welcome everyone</a:t>
            </a:r>
          </a:p>
          <a:p>
            <a:r>
              <a:rPr lang="en-CA" dirty="0"/>
              <a:t>2. Have everyone re-introduce themselves and share something from the last session (something they liked, learned, or …)</a:t>
            </a:r>
          </a:p>
          <a:p>
            <a:r>
              <a:rPr lang="en-CA" dirty="0"/>
              <a:t>3. Move to opening prayer on next slide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Reminder the brackets are Bishop Gary’s preferred wording</a:t>
            </a:r>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2</a:t>
            </a:fld>
            <a:endParaRPr lang="en-CA"/>
          </a:p>
        </p:txBody>
      </p:sp>
    </p:spTree>
    <p:extLst>
      <p:ext uri="{BB962C8B-B14F-4D97-AF65-F5344CB8AC3E}">
        <p14:creationId xmlns:p14="http://schemas.microsoft.com/office/powerpoint/2010/main" val="398788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A0342AD-A1E0-4308-B6A0-4B414A88C4BD}" type="slidenum">
              <a:rPr lang="en-CA" smtClean="0"/>
              <a:t>3</a:t>
            </a:fld>
            <a:endParaRPr lang="en-CA"/>
          </a:p>
        </p:txBody>
      </p:sp>
    </p:spTree>
    <p:extLst>
      <p:ext uri="{BB962C8B-B14F-4D97-AF65-F5344CB8AC3E}">
        <p14:creationId xmlns:p14="http://schemas.microsoft.com/office/powerpoint/2010/main" val="188146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747"/>
                </a:solidFill>
                <a:effectLst/>
                <a:highlight>
                  <a:srgbClr val="FFFFFF"/>
                </a:highlight>
                <a:latin typeface="Google Sans"/>
              </a:rPr>
              <a:t>Hail Mary, full of grace, the Lord is with thee; blessed art thou among women and blessed is the fruit of thy womb, Jesus. Holy Mary, Mother of God, pray for us sinners, now and at the hour of our death. Amen. Behold the handmaid of the Lord: Be it done unto me according to Thy word.</a:t>
            </a:r>
            <a:endParaRPr lang="en-CA" dirty="0"/>
          </a:p>
        </p:txBody>
      </p:sp>
      <p:sp>
        <p:nvSpPr>
          <p:cNvPr id="4" name="Slide Number Placeholder 3"/>
          <p:cNvSpPr>
            <a:spLocks noGrp="1"/>
          </p:cNvSpPr>
          <p:nvPr>
            <p:ph type="sldNum" sz="quarter" idx="10"/>
          </p:nvPr>
        </p:nvSpPr>
        <p:spPr/>
        <p:txBody>
          <a:bodyPr/>
          <a:lstStyle/>
          <a:p>
            <a:fld id="{6D9CEE77-C218-40FA-ABE7-8AFC1D13FFE6}" type="slidenum">
              <a:rPr lang="en-CA" smtClean="0"/>
              <a:t>4</a:t>
            </a:fld>
            <a:endParaRPr lang="en-CA" dirty="0"/>
          </a:p>
        </p:txBody>
      </p:sp>
    </p:spTree>
    <p:extLst>
      <p:ext uri="{BB962C8B-B14F-4D97-AF65-F5344CB8AC3E}">
        <p14:creationId xmlns:p14="http://schemas.microsoft.com/office/powerpoint/2010/main" val="64226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course includes 4 sessions  </a:t>
            </a:r>
          </a:p>
          <a:p>
            <a:endParaRPr lang="en-CA" dirty="0"/>
          </a:p>
          <a:p>
            <a:r>
              <a:rPr lang="en-CA" dirty="0"/>
              <a:t>Today we will work through module two.</a:t>
            </a:r>
          </a:p>
        </p:txBody>
      </p:sp>
      <p:sp>
        <p:nvSpPr>
          <p:cNvPr id="4" name="Slide Number Placeholder 3"/>
          <p:cNvSpPr>
            <a:spLocks noGrp="1"/>
          </p:cNvSpPr>
          <p:nvPr>
            <p:ph type="sldNum" sz="quarter" idx="5"/>
          </p:nvPr>
        </p:nvSpPr>
        <p:spPr/>
        <p:txBody>
          <a:bodyPr/>
          <a:lstStyle/>
          <a:p>
            <a:fld id="{40CDFE44-988D-4412-97F4-7FBF6C15C1F7}" type="slidenum">
              <a:rPr lang="en-CA" smtClean="0"/>
              <a:t>5</a:t>
            </a:fld>
            <a:endParaRPr lang="en-CA"/>
          </a:p>
        </p:txBody>
      </p:sp>
    </p:spTree>
    <p:extLst>
      <p:ext uri="{BB962C8B-B14F-4D97-AF65-F5344CB8AC3E}">
        <p14:creationId xmlns:p14="http://schemas.microsoft.com/office/powerpoint/2010/main" val="153218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reminder and for those are new that want to know how the day will unfold</a:t>
            </a:r>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6</a:t>
            </a:fld>
            <a:endParaRPr lang="en-CA"/>
          </a:p>
        </p:txBody>
      </p:sp>
    </p:spTree>
    <p:extLst>
      <p:ext uri="{BB962C8B-B14F-4D97-AF65-F5344CB8AC3E}">
        <p14:creationId xmlns:p14="http://schemas.microsoft.com/office/powerpoint/2010/main" val="715591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Reminder and for those that are new:</a:t>
            </a:r>
          </a:p>
          <a:p>
            <a:r>
              <a:rPr lang="en-CA" dirty="0"/>
              <a:t>There will be time for small groups and large group discussion.</a:t>
            </a:r>
          </a:p>
          <a:p>
            <a:endParaRPr lang="en-CA" dirty="0"/>
          </a:p>
          <a:p>
            <a:r>
              <a:rPr lang="en-CA" dirty="0"/>
              <a:t>In the small group we will follow a listening circle format – please keep this in mind when we speak</a:t>
            </a:r>
          </a:p>
        </p:txBody>
      </p:sp>
      <p:sp>
        <p:nvSpPr>
          <p:cNvPr id="4" name="Slide Number Placeholder 3"/>
          <p:cNvSpPr>
            <a:spLocks noGrp="1"/>
          </p:cNvSpPr>
          <p:nvPr>
            <p:ph type="sldNum" sz="quarter" idx="5"/>
          </p:nvPr>
        </p:nvSpPr>
        <p:spPr/>
        <p:txBody>
          <a:bodyPr/>
          <a:lstStyle/>
          <a:p>
            <a:fld id="{40CDFE44-988D-4412-97F4-7FBF6C15C1F7}" type="slidenum">
              <a:rPr lang="en-CA" smtClean="0"/>
              <a:t>7</a:t>
            </a:fld>
            <a:endParaRPr lang="en-CA"/>
          </a:p>
        </p:txBody>
      </p:sp>
    </p:spTree>
    <p:extLst>
      <p:ext uri="{BB962C8B-B14F-4D97-AF65-F5344CB8AC3E}">
        <p14:creationId xmlns:p14="http://schemas.microsoft.com/office/powerpoint/2010/main" val="1528117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Christians, we look to the Gospel to guide us, inspire us and help us to grow in our relationship with Jesus. When we reflect on the Gospel stories, they help us understand the experiences we are going through in our lives. Let us quiet ourselves to hear the Word of God.</a:t>
            </a:r>
          </a:p>
          <a:p>
            <a:endParaRPr lang="en-US" dirty="0"/>
          </a:p>
          <a:p>
            <a:r>
              <a:rPr lang="en-CA" dirty="0"/>
              <a:t>So the first part begins with a scripture passage to start with to set the tone for the learning that will take place</a:t>
            </a:r>
          </a:p>
          <a:p>
            <a:endParaRPr lang="en-CA" dirty="0"/>
          </a:p>
          <a:p>
            <a:r>
              <a:rPr lang="en-CA" dirty="0"/>
              <a:t>Turn to page 28 – focus questions.</a:t>
            </a:r>
          </a:p>
          <a:p>
            <a:endParaRPr lang="en-CA" dirty="0"/>
          </a:p>
          <a:p>
            <a:r>
              <a:rPr lang="en-CA" dirty="0"/>
              <a:t>Take 3-4 minutes to reflect on your own on those questions, then we will share in small groups</a:t>
            </a:r>
          </a:p>
        </p:txBody>
      </p:sp>
      <p:sp>
        <p:nvSpPr>
          <p:cNvPr id="4" name="Slide Number Placeholder 3"/>
          <p:cNvSpPr>
            <a:spLocks noGrp="1"/>
          </p:cNvSpPr>
          <p:nvPr>
            <p:ph type="sldNum" sz="quarter" idx="5"/>
          </p:nvPr>
        </p:nvSpPr>
        <p:spPr/>
        <p:txBody>
          <a:bodyPr/>
          <a:lstStyle/>
          <a:p>
            <a:fld id="{40CDFE44-988D-4412-97F4-7FBF6C15C1F7}" type="slidenum">
              <a:rPr lang="en-CA" smtClean="0"/>
              <a:t>8</a:t>
            </a:fld>
            <a:endParaRPr lang="en-CA"/>
          </a:p>
        </p:txBody>
      </p:sp>
    </p:spTree>
    <p:extLst>
      <p:ext uri="{BB962C8B-B14F-4D97-AF65-F5344CB8AC3E}">
        <p14:creationId xmlns:p14="http://schemas.microsoft.com/office/powerpoint/2010/main" val="16051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Turn to page 28 – focus questions.</a:t>
            </a:r>
          </a:p>
          <a:p>
            <a:endParaRPr lang="en-CA" dirty="0"/>
          </a:p>
          <a:p>
            <a:r>
              <a:rPr lang="en-CA" dirty="0"/>
              <a:t>Take </a:t>
            </a:r>
            <a:r>
              <a:rPr lang="en-CA" b="1" dirty="0"/>
              <a:t>3-4 minutes </a:t>
            </a:r>
            <a:r>
              <a:rPr lang="en-CA" dirty="0"/>
              <a:t>to reflect on your own on those questions, then we will share in small groups </a:t>
            </a:r>
          </a:p>
          <a:p>
            <a:endParaRPr lang="en-CA" dirty="0"/>
          </a:p>
          <a:p>
            <a:r>
              <a:rPr lang="en-CA" dirty="0"/>
              <a:t>Reflect on the reading – what word, phrase or image from the Gospel  struck you  or reminded you or spoke to you your lived experience</a:t>
            </a:r>
          </a:p>
          <a:p>
            <a:endParaRPr lang="en-CA" dirty="0"/>
          </a:p>
          <a:p>
            <a:r>
              <a:rPr lang="en-CA" dirty="0"/>
              <a:t>Small group – </a:t>
            </a:r>
            <a:r>
              <a:rPr lang="en-CA" b="1" dirty="0"/>
              <a:t>5 minutes – </a:t>
            </a:r>
            <a:r>
              <a:rPr lang="en-CA" b="0" dirty="0"/>
              <a:t>feel free to share anything that you reflected on and that you might want to share with others</a:t>
            </a:r>
          </a:p>
          <a:p>
            <a:endParaRPr lang="en-CA" b="0" dirty="0"/>
          </a:p>
          <a:p>
            <a:r>
              <a:rPr lang="en-CA" b="0" dirty="0"/>
              <a:t>Large groups – </a:t>
            </a:r>
            <a:r>
              <a:rPr lang="en-CA" b="1" dirty="0"/>
              <a:t>3 minutes – </a:t>
            </a:r>
            <a:r>
              <a:rPr lang="en-CA" b="0" dirty="0"/>
              <a:t>bring to close identifying one or two things that was shared during the table discussion</a:t>
            </a:r>
            <a:endParaRPr lang="en-CA" b="1" dirty="0"/>
          </a:p>
          <a:p>
            <a:endParaRPr lang="en-CA" b="1" dirty="0"/>
          </a:p>
          <a:p>
            <a:endParaRPr lang="en-CA" b="1" dirty="0"/>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9</a:t>
            </a:fld>
            <a:endParaRPr lang="en-CA"/>
          </a:p>
        </p:txBody>
      </p:sp>
    </p:spTree>
    <p:extLst>
      <p:ext uri="{BB962C8B-B14F-4D97-AF65-F5344CB8AC3E}">
        <p14:creationId xmlns:p14="http://schemas.microsoft.com/office/powerpoint/2010/main" val="4035450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798747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15999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09171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353797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11635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1452238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015522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315344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0459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692090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6BC426-4A98-43BA-B25B-7736A7264617}" type="datetimeFigureOut">
              <a:rPr lang="en-CA" smtClean="0"/>
              <a:t>2025-08-06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155449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6BC426-4A98-43BA-B25B-7736A7264617}" type="datetimeFigureOut">
              <a:rPr lang="en-CA" smtClean="0"/>
              <a:t>2025-08-06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5935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6BC426-4A98-43BA-B25B-7736A7264617}" type="datetimeFigureOut">
              <a:rPr lang="en-CA" smtClean="0"/>
              <a:t>2025-08-06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0424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BC426-4A98-43BA-B25B-7736A7264617}" type="datetimeFigureOut">
              <a:rPr lang="en-CA" smtClean="0"/>
              <a:t>2025-08-06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2234207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6BC426-4A98-43BA-B25B-7736A7264617}" type="datetimeFigureOut">
              <a:rPr lang="en-CA" smtClean="0"/>
              <a:t>2025-08-06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312418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6BC426-4A98-43BA-B25B-7736A7264617}" type="datetimeFigureOut">
              <a:rPr lang="en-CA" smtClean="0"/>
              <a:t>2025-08-06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123706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6BC426-4A98-43BA-B25B-7736A7264617}" type="datetimeFigureOut">
              <a:rPr lang="en-CA" smtClean="0"/>
              <a:t>2025-08-06</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7149D34-F061-4FB2-A83A-D743F17C77E2}" type="slidenum">
              <a:rPr lang="en-CA" smtClean="0"/>
              <a:t>‹#›</a:t>
            </a:fld>
            <a:endParaRPr lang="en-CA"/>
          </a:p>
        </p:txBody>
      </p:sp>
    </p:spTree>
    <p:extLst>
      <p:ext uri="{BB962C8B-B14F-4D97-AF65-F5344CB8AC3E}">
        <p14:creationId xmlns:p14="http://schemas.microsoft.com/office/powerpoint/2010/main" val="2180777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cccb.ca/faith-moral-issues/suffering-and-end-of-life/horizons-of-hope-a-toolkit-for-catholic-parishes-on-palliative-care/module-2-discerning-and-making-decisions-at-the-end-of-lif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ccb.ca/faith-moral-issues/suffering-and-end-of-life/horizons-of-hope-a-toolkit-for-catholic-parishes-on-palliative-care/module-2-discerning-and-making-decisions-at-the-end-of-lif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82E4F-A369-BF85-361E-028B30182499}"/>
              </a:ext>
            </a:extLst>
          </p:cNvPr>
          <p:cNvSpPr>
            <a:spLocks noGrp="1"/>
          </p:cNvSpPr>
          <p:nvPr>
            <p:ph type="ctrTitle"/>
          </p:nvPr>
        </p:nvSpPr>
        <p:spPr>
          <a:xfrm>
            <a:off x="502330" y="535222"/>
            <a:ext cx="6115038" cy="1646302"/>
          </a:xfrm>
        </p:spPr>
        <p:txBody>
          <a:bodyPr/>
          <a:lstStyle/>
          <a:p>
            <a:pPr algn="ctr"/>
            <a:r>
              <a:rPr lang="en-CA" dirty="0"/>
              <a:t>WELCOME</a:t>
            </a:r>
            <a:br>
              <a:rPr lang="en-CA" dirty="0"/>
            </a:br>
            <a:r>
              <a:rPr lang="en-CA" dirty="0"/>
              <a:t>(module 2)</a:t>
            </a:r>
          </a:p>
        </p:txBody>
      </p:sp>
      <p:pic>
        <p:nvPicPr>
          <p:cNvPr id="7" name="Picture 6">
            <a:extLst>
              <a:ext uri="{FF2B5EF4-FFF2-40B4-BE49-F238E27FC236}">
                <a16:creationId xmlns:a16="http://schemas.microsoft.com/office/drawing/2014/main" id="{28EC9B5E-1500-718E-2265-94D8DEB431F9}"/>
              </a:ext>
            </a:extLst>
          </p:cNvPr>
          <p:cNvPicPr>
            <a:picLocks noChangeAspect="1"/>
          </p:cNvPicPr>
          <p:nvPr/>
        </p:nvPicPr>
        <p:blipFill>
          <a:blip r:embed="rId3"/>
          <a:stretch>
            <a:fillRect/>
          </a:stretch>
        </p:blipFill>
        <p:spPr>
          <a:xfrm>
            <a:off x="502330" y="3128212"/>
            <a:ext cx="6447308" cy="2563070"/>
          </a:xfrm>
          <a:prstGeom prst="rect">
            <a:avLst/>
          </a:prstGeom>
        </p:spPr>
      </p:pic>
      <p:pic>
        <p:nvPicPr>
          <p:cNvPr id="9" name="Picture 8">
            <a:extLst>
              <a:ext uri="{FF2B5EF4-FFF2-40B4-BE49-F238E27FC236}">
                <a16:creationId xmlns:a16="http://schemas.microsoft.com/office/drawing/2014/main" id="{37785306-B165-4C8D-93A3-302B958D4569}"/>
              </a:ext>
            </a:extLst>
          </p:cNvPr>
          <p:cNvPicPr>
            <a:picLocks noChangeAspect="1"/>
          </p:cNvPicPr>
          <p:nvPr/>
        </p:nvPicPr>
        <p:blipFill>
          <a:blip r:embed="rId4"/>
          <a:stretch>
            <a:fillRect/>
          </a:stretch>
        </p:blipFill>
        <p:spPr>
          <a:xfrm>
            <a:off x="7328071" y="-36227"/>
            <a:ext cx="2377637" cy="6894227"/>
          </a:xfrm>
          <a:prstGeom prst="rect">
            <a:avLst/>
          </a:prstGeom>
        </p:spPr>
      </p:pic>
    </p:spTree>
    <p:extLst>
      <p:ext uri="{BB962C8B-B14F-4D97-AF65-F5344CB8AC3E}">
        <p14:creationId xmlns:p14="http://schemas.microsoft.com/office/powerpoint/2010/main" val="99919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tethoscope and clipboard on a table">
            <a:extLst>
              <a:ext uri="{FF2B5EF4-FFF2-40B4-BE49-F238E27FC236}">
                <a16:creationId xmlns:a16="http://schemas.microsoft.com/office/drawing/2014/main" id="{F35D13FA-C299-F700-45B3-7D21F395BF7D}"/>
              </a:ext>
            </a:extLst>
          </p:cNvPr>
          <p:cNvPicPr>
            <a:picLocks noChangeAspect="1"/>
          </p:cNvPicPr>
          <p:nvPr/>
        </p:nvPicPr>
        <p:blipFill rotWithShape="1">
          <a:blip r:embed="rId3">
            <a:extLst>
              <a:ext uri="{28A0092B-C50C-407E-A947-70E740481C1C}">
                <a14:useLocalDpi xmlns:a14="http://schemas.microsoft.com/office/drawing/2010/main" val="0"/>
              </a:ext>
            </a:extLst>
          </a:blip>
          <a:srcRect l="11446" r="11445"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8120562-4595-C319-1F2B-2253A1CE8F57}"/>
              </a:ext>
            </a:extLst>
          </p:cNvPr>
          <p:cNvSpPr>
            <a:spLocks noGrp="1"/>
          </p:cNvSpPr>
          <p:nvPr>
            <p:ph type="title"/>
          </p:nvPr>
        </p:nvSpPr>
        <p:spPr>
          <a:xfrm>
            <a:off x="677333" y="609600"/>
            <a:ext cx="3851123" cy="1320800"/>
          </a:xfrm>
        </p:spPr>
        <p:txBody>
          <a:bodyPr>
            <a:normAutofit/>
          </a:bodyPr>
          <a:lstStyle/>
          <a:p>
            <a:pPr algn="ctr"/>
            <a:r>
              <a:rPr lang="en-CA" dirty="0"/>
              <a:t>Part 2A – New Information</a:t>
            </a:r>
          </a:p>
        </p:txBody>
      </p:sp>
      <p:sp>
        <p:nvSpPr>
          <p:cNvPr id="3" name="Content Placeholder 2">
            <a:extLst>
              <a:ext uri="{FF2B5EF4-FFF2-40B4-BE49-F238E27FC236}">
                <a16:creationId xmlns:a16="http://schemas.microsoft.com/office/drawing/2014/main" id="{A7A11BD2-DBD2-971A-4853-04686A3E0429}"/>
              </a:ext>
            </a:extLst>
          </p:cNvPr>
          <p:cNvSpPr>
            <a:spLocks noGrp="1"/>
          </p:cNvSpPr>
          <p:nvPr>
            <p:ph idx="1"/>
          </p:nvPr>
        </p:nvSpPr>
        <p:spPr>
          <a:xfrm>
            <a:off x="312821" y="2160589"/>
            <a:ext cx="5128071" cy="3880773"/>
          </a:xfrm>
        </p:spPr>
        <p:txBody>
          <a:bodyPr>
            <a:normAutofit fontScale="92500" lnSpcReduction="20000"/>
          </a:bodyPr>
          <a:lstStyle/>
          <a:p>
            <a:pPr marL="0" indent="0" algn="ctr">
              <a:buNone/>
            </a:pPr>
            <a:r>
              <a:rPr lang="en-CA" sz="3200" dirty="0">
                <a:solidFill>
                  <a:schemeClr val="accent2">
                    <a:lumMod val="50000"/>
                  </a:schemeClr>
                </a:solidFill>
                <a:latin typeface="Cardo"/>
                <a:hlinkClick r:id="rId4">
                  <a:extLst>
                    <a:ext uri="{A12FA001-AC4F-418D-AE19-62706E023703}">
                      <ahyp:hlinkClr xmlns:ahyp="http://schemas.microsoft.com/office/drawing/2018/hyperlinkcolor" val="tx"/>
                    </a:ext>
                  </a:extLst>
                </a:hlinkClick>
              </a:rPr>
              <a:t>Video</a:t>
            </a:r>
            <a:r>
              <a:rPr lang="en-CA" sz="3200" dirty="0">
                <a:solidFill>
                  <a:schemeClr val="accent2">
                    <a:lumMod val="50000"/>
                  </a:schemeClr>
                </a:solidFill>
                <a:latin typeface="Cardo"/>
              </a:rPr>
              <a:t>:</a:t>
            </a:r>
          </a:p>
          <a:p>
            <a:pPr marL="0" indent="0" algn="ctr">
              <a:buNone/>
            </a:pPr>
            <a:r>
              <a:rPr lang="en-US" sz="4000" dirty="0">
                <a:solidFill>
                  <a:schemeClr val="accent2">
                    <a:lumMod val="50000"/>
                  </a:schemeClr>
                </a:solidFill>
                <a:latin typeface="Cardo"/>
              </a:rPr>
              <a:t>Medical perspective </a:t>
            </a:r>
          </a:p>
          <a:p>
            <a:pPr marL="0" indent="0" algn="ctr">
              <a:buNone/>
            </a:pPr>
            <a:r>
              <a:rPr lang="en-US" sz="4000" dirty="0">
                <a:latin typeface="Cardo"/>
              </a:rPr>
              <a:t>on discernment and</a:t>
            </a:r>
          </a:p>
          <a:p>
            <a:pPr marL="0" indent="0" algn="ctr">
              <a:buNone/>
            </a:pPr>
            <a:r>
              <a:rPr lang="en-US" sz="4000" dirty="0">
                <a:latin typeface="Cardo"/>
              </a:rPr>
              <a:t>decision-making </a:t>
            </a:r>
          </a:p>
          <a:p>
            <a:pPr marL="0" indent="0" algn="ctr">
              <a:buNone/>
            </a:pPr>
            <a:r>
              <a:rPr lang="en-US" sz="4000" dirty="0">
                <a:latin typeface="Cardo"/>
              </a:rPr>
              <a:t>at the end of life </a:t>
            </a:r>
            <a:br>
              <a:rPr lang="en-US" sz="4000" dirty="0">
                <a:latin typeface="Cardo"/>
              </a:rPr>
            </a:br>
            <a:r>
              <a:rPr lang="en-US" sz="4000" dirty="0">
                <a:latin typeface="Cardo"/>
              </a:rPr>
              <a:t>(as we prepare to pass on to eternal life)</a:t>
            </a:r>
            <a:endParaRPr lang="en-CA" sz="4000" b="1" dirty="0">
              <a:latin typeface="Cardo"/>
            </a:endParaRP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2293131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EB8B-C2C8-8036-FE5D-ECFA8BE6E769}"/>
              </a:ext>
            </a:extLst>
          </p:cNvPr>
          <p:cNvSpPr>
            <a:spLocks noGrp="1"/>
          </p:cNvSpPr>
          <p:nvPr>
            <p:ph type="title"/>
          </p:nvPr>
        </p:nvSpPr>
        <p:spPr>
          <a:xfrm>
            <a:off x="2849562" y="609600"/>
            <a:ext cx="6424440" cy="1320800"/>
          </a:xfrm>
        </p:spPr>
        <p:txBody>
          <a:bodyPr>
            <a:normAutofit/>
          </a:bodyPr>
          <a:lstStyle/>
          <a:p>
            <a:r>
              <a:rPr lang="en-CA">
                <a:latin typeface="Cardo"/>
              </a:rPr>
              <a:t>Reflection</a:t>
            </a:r>
            <a:br>
              <a:rPr lang="en-CA">
                <a:latin typeface="Cardo"/>
              </a:rPr>
            </a:br>
            <a:endParaRPr lang="en-CA"/>
          </a:p>
        </p:txBody>
      </p:sp>
      <p:pic>
        <p:nvPicPr>
          <p:cNvPr id="17" name="Picture 16" descr="Sunset by the beach">
            <a:extLst>
              <a:ext uri="{FF2B5EF4-FFF2-40B4-BE49-F238E27FC236}">
                <a16:creationId xmlns:a16="http://schemas.microsoft.com/office/drawing/2014/main" id="{45FFE833-450E-3B55-BCD4-518DF38BA883}"/>
              </a:ext>
            </a:extLst>
          </p:cNvPr>
          <p:cNvPicPr>
            <a:picLocks noChangeAspect="1"/>
          </p:cNvPicPr>
          <p:nvPr/>
        </p:nvPicPr>
        <p:blipFill>
          <a:blip r:embed="rId3">
            <a:extLst>
              <a:ext uri="{28A0092B-C50C-407E-A947-70E740481C1C}">
                <a14:useLocalDpi xmlns:a14="http://schemas.microsoft.com/office/drawing/2010/main" val="0"/>
              </a:ext>
            </a:extLst>
          </a:blip>
          <a:srcRect l="36730" r="36730"/>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4" name="Isosceles Triangle 1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Content Placeholder 2">
            <a:extLst>
              <a:ext uri="{FF2B5EF4-FFF2-40B4-BE49-F238E27FC236}">
                <a16:creationId xmlns:a16="http://schemas.microsoft.com/office/drawing/2014/main" id="{1B60A399-6596-218E-0A02-6EA88FAB8B34}"/>
              </a:ext>
            </a:extLst>
          </p:cNvPr>
          <p:cNvSpPr>
            <a:spLocks noGrp="1"/>
          </p:cNvSpPr>
          <p:nvPr>
            <p:ph idx="1"/>
          </p:nvPr>
        </p:nvSpPr>
        <p:spPr>
          <a:xfrm>
            <a:off x="2849562" y="1573619"/>
            <a:ext cx="6968206" cy="5043749"/>
          </a:xfrm>
        </p:spPr>
        <p:txBody>
          <a:bodyPr>
            <a:noAutofit/>
          </a:bodyPr>
          <a:lstStyle/>
          <a:p>
            <a:pPr marL="0" indent="0">
              <a:buNone/>
            </a:pPr>
            <a:r>
              <a:rPr lang="en-US" sz="3200" dirty="0">
                <a:latin typeface="Cardo"/>
              </a:rPr>
              <a:t>Guiding questions: </a:t>
            </a:r>
          </a:p>
          <a:p>
            <a:pPr>
              <a:buAutoNum type="arabicPeriod"/>
            </a:pPr>
            <a:r>
              <a:rPr lang="en-US" sz="3200" dirty="0">
                <a:latin typeface="Cardo"/>
              </a:rPr>
              <a:t>How do you understand </a:t>
            </a:r>
            <a:r>
              <a:rPr lang="en-US" sz="3200" i="1" dirty="0">
                <a:latin typeface="Cardo"/>
              </a:rPr>
              <a:t>care and treatment approaches</a:t>
            </a:r>
            <a:r>
              <a:rPr lang="en-US" sz="3200" dirty="0">
                <a:latin typeface="Cardo"/>
              </a:rPr>
              <a:t>? </a:t>
            </a:r>
          </a:p>
          <a:p>
            <a:pPr>
              <a:buAutoNum type="arabicPeriod"/>
            </a:pPr>
            <a:r>
              <a:rPr lang="en-US" sz="3200" dirty="0">
                <a:latin typeface="Cardo"/>
              </a:rPr>
              <a:t>How will </a:t>
            </a:r>
            <a:r>
              <a:rPr lang="en-US" sz="3200" i="1" dirty="0">
                <a:latin typeface="Cardo"/>
              </a:rPr>
              <a:t>goals of care </a:t>
            </a:r>
            <a:r>
              <a:rPr lang="en-US" sz="3200" dirty="0">
                <a:latin typeface="Cardo"/>
              </a:rPr>
              <a:t>help me to articulate the ways in which my illness will unfold? </a:t>
            </a:r>
          </a:p>
          <a:p>
            <a:pPr>
              <a:buAutoNum type="arabicPeriod"/>
            </a:pPr>
            <a:r>
              <a:rPr lang="en-US" sz="3200" dirty="0">
                <a:latin typeface="Cardo"/>
              </a:rPr>
              <a:t>Why is </a:t>
            </a:r>
            <a:r>
              <a:rPr lang="en-US" sz="3200" i="1" dirty="0">
                <a:latin typeface="Cardo"/>
              </a:rPr>
              <a:t>advance care planning </a:t>
            </a:r>
            <a:r>
              <a:rPr lang="en-US" sz="3200" dirty="0">
                <a:latin typeface="Cardo"/>
              </a:rPr>
              <a:t>so important?</a:t>
            </a:r>
          </a:p>
          <a:p>
            <a:pPr marL="0" indent="0" algn="ctr">
              <a:buNone/>
            </a:pPr>
            <a:r>
              <a:rPr lang="en-US" sz="2800" dirty="0">
                <a:solidFill>
                  <a:schemeClr val="accent2">
                    <a:lumMod val="50000"/>
                  </a:schemeClr>
                </a:solidFill>
                <a:latin typeface="Cardo"/>
              </a:rPr>
              <a:t>personal – small group – large group</a:t>
            </a:r>
            <a:endParaRPr lang="en-CA" sz="2800" dirty="0">
              <a:solidFill>
                <a:schemeClr val="accent2">
                  <a:lumMod val="50000"/>
                </a:schemeClr>
              </a:solidFill>
              <a:latin typeface="Cardo"/>
            </a:endParaRPr>
          </a:p>
        </p:txBody>
      </p:sp>
    </p:spTree>
    <p:extLst>
      <p:ext uri="{BB962C8B-B14F-4D97-AF65-F5344CB8AC3E}">
        <p14:creationId xmlns:p14="http://schemas.microsoft.com/office/powerpoint/2010/main" val="2155015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7A945-85AD-B4B0-1A5D-88A7B492B8BB}"/>
              </a:ext>
            </a:extLst>
          </p:cNvPr>
          <p:cNvSpPr>
            <a:spLocks noGrp="1"/>
          </p:cNvSpPr>
          <p:nvPr>
            <p:ph type="title"/>
          </p:nvPr>
        </p:nvSpPr>
        <p:spPr/>
        <p:txBody>
          <a:bodyPr/>
          <a:lstStyle/>
          <a:p>
            <a:pPr algn="ctr"/>
            <a:r>
              <a:rPr lang="en-CA" dirty="0"/>
              <a:t>Break</a:t>
            </a:r>
          </a:p>
        </p:txBody>
      </p:sp>
      <p:pic>
        <p:nvPicPr>
          <p:cNvPr id="5" name="Content Placeholder 4" descr="Two cups of coffee on wooden table">
            <a:extLst>
              <a:ext uri="{FF2B5EF4-FFF2-40B4-BE49-F238E27FC236}">
                <a16:creationId xmlns:a16="http://schemas.microsoft.com/office/drawing/2014/main" id="{E6BFF6E1-5B4C-FE9E-B7BF-FE87532C84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4593" y="1550104"/>
            <a:ext cx="7049165" cy="4698296"/>
          </a:xfrm>
        </p:spPr>
      </p:pic>
    </p:spTree>
    <p:extLst>
      <p:ext uri="{BB962C8B-B14F-4D97-AF65-F5344CB8AC3E}">
        <p14:creationId xmlns:p14="http://schemas.microsoft.com/office/powerpoint/2010/main" val="949832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0562-4595-C319-1F2B-2253A1CE8F57}"/>
              </a:ext>
            </a:extLst>
          </p:cNvPr>
          <p:cNvSpPr>
            <a:spLocks noGrp="1"/>
          </p:cNvSpPr>
          <p:nvPr>
            <p:ph type="title"/>
          </p:nvPr>
        </p:nvSpPr>
        <p:spPr>
          <a:xfrm>
            <a:off x="5536734" y="609600"/>
            <a:ext cx="3737268" cy="1320800"/>
          </a:xfrm>
        </p:spPr>
        <p:txBody>
          <a:bodyPr>
            <a:normAutofit/>
          </a:bodyPr>
          <a:lstStyle/>
          <a:p>
            <a:pPr algn="ctr"/>
            <a:r>
              <a:rPr lang="en-CA"/>
              <a:t>Part 2B – New Information</a:t>
            </a:r>
            <a:endParaRPr lang="en-CA" dirty="0"/>
          </a:p>
        </p:txBody>
      </p:sp>
      <p:sp>
        <p:nvSpPr>
          <p:cNvPr id="3" name="Content Placeholder 2">
            <a:extLst>
              <a:ext uri="{FF2B5EF4-FFF2-40B4-BE49-F238E27FC236}">
                <a16:creationId xmlns:a16="http://schemas.microsoft.com/office/drawing/2014/main" id="{A7A11BD2-DBD2-971A-4853-04686A3E0429}"/>
              </a:ext>
            </a:extLst>
          </p:cNvPr>
          <p:cNvSpPr>
            <a:spLocks noGrp="1"/>
          </p:cNvSpPr>
          <p:nvPr>
            <p:ph idx="1"/>
          </p:nvPr>
        </p:nvSpPr>
        <p:spPr>
          <a:xfrm>
            <a:off x="5209563" y="2160589"/>
            <a:ext cx="4870102" cy="3880773"/>
          </a:xfrm>
        </p:spPr>
        <p:txBody>
          <a:bodyPr>
            <a:normAutofit fontScale="77500" lnSpcReduction="20000"/>
          </a:bodyPr>
          <a:lstStyle/>
          <a:p>
            <a:pPr marL="0" indent="0" algn="ctr">
              <a:buNone/>
            </a:pPr>
            <a:r>
              <a:rPr lang="en-CA" sz="4000" dirty="0">
                <a:latin typeface="Cardo"/>
                <a:hlinkClick r:id="rId3"/>
              </a:rPr>
              <a:t>Video</a:t>
            </a:r>
            <a:r>
              <a:rPr lang="en-CA" sz="4000" dirty="0">
                <a:latin typeface="Cardo"/>
              </a:rPr>
              <a:t>:</a:t>
            </a:r>
          </a:p>
          <a:p>
            <a:pPr marL="0" indent="0" algn="ctr">
              <a:buNone/>
            </a:pPr>
            <a:endParaRPr lang="en-CA" sz="4000" dirty="0">
              <a:latin typeface="Cardo"/>
            </a:endParaRPr>
          </a:p>
          <a:p>
            <a:pPr marL="0" indent="0" algn="ctr">
              <a:buNone/>
            </a:pPr>
            <a:r>
              <a:rPr lang="en-US" sz="4000" b="1" dirty="0">
                <a:solidFill>
                  <a:schemeClr val="accent2">
                    <a:lumMod val="75000"/>
                  </a:schemeClr>
                </a:solidFill>
              </a:rPr>
              <a:t>Theological and ethical reflections </a:t>
            </a:r>
            <a:br>
              <a:rPr lang="en-US" sz="4000" dirty="0"/>
            </a:br>
            <a:r>
              <a:rPr lang="en-US" sz="4000" dirty="0"/>
              <a:t>on discernment and decision-making at the end of life</a:t>
            </a:r>
            <a:br>
              <a:rPr lang="en-US" sz="4000" dirty="0"/>
            </a:br>
            <a:r>
              <a:rPr lang="en-US" sz="4000" dirty="0"/>
              <a:t>(as we prepare to pass on to eternal life)</a:t>
            </a:r>
            <a:endParaRPr lang="en-CA" sz="4000" b="1" dirty="0">
              <a:latin typeface="Cardo"/>
            </a:endParaRPr>
          </a:p>
        </p:txBody>
      </p:sp>
      <p:pic>
        <p:nvPicPr>
          <p:cNvPr id="14" name="Picture 13" descr="A lit candle and a white flower">
            <a:extLst>
              <a:ext uri="{FF2B5EF4-FFF2-40B4-BE49-F238E27FC236}">
                <a16:creationId xmlns:a16="http://schemas.microsoft.com/office/drawing/2014/main" id="{26454DD0-D2D3-1FE1-0650-F6971B68CA03}"/>
              </a:ext>
            </a:extLst>
          </p:cNvPr>
          <p:cNvPicPr>
            <a:picLocks noChangeAspect="1"/>
          </p:cNvPicPr>
          <p:nvPr/>
        </p:nvPicPr>
        <p:blipFill>
          <a:blip r:embed="rId4">
            <a:extLst>
              <a:ext uri="{28A0092B-C50C-407E-A947-70E740481C1C}">
                <a14:useLocalDpi xmlns:a14="http://schemas.microsoft.com/office/drawing/2010/main" val="0"/>
              </a:ext>
            </a:extLst>
          </a:blip>
          <a:srcRect l="23773" r="2377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5" name="Isosceles Triangle 1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847308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EB8B-C2C8-8036-FE5D-ECFA8BE6E769}"/>
              </a:ext>
            </a:extLst>
          </p:cNvPr>
          <p:cNvSpPr>
            <a:spLocks noGrp="1"/>
          </p:cNvSpPr>
          <p:nvPr>
            <p:ph type="title"/>
          </p:nvPr>
        </p:nvSpPr>
        <p:spPr>
          <a:xfrm>
            <a:off x="2849562" y="609600"/>
            <a:ext cx="6424440" cy="1320800"/>
          </a:xfrm>
        </p:spPr>
        <p:txBody>
          <a:bodyPr>
            <a:normAutofit/>
          </a:bodyPr>
          <a:lstStyle/>
          <a:p>
            <a:pPr algn="ctr"/>
            <a:r>
              <a:rPr lang="en-CA" dirty="0">
                <a:latin typeface="Cardo"/>
              </a:rPr>
              <a:t>Reflection</a:t>
            </a:r>
            <a:br>
              <a:rPr lang="en-CA" dirty="0">
                <a:latin typeface="Cardo"/>
              </a:rPr>
            </a:br>
            <a:endParaRPr lang="en-CA" dirty="0"/>
          </a:p>
        </p:txBody>
      </p:sp>
      <p:pic>
        <p:nvPicPr>
          <p:cNvPr id="5" name="Picture 4" descr="Binoculars reflecting a sunset and laying on table by the sea">
            <a:extLst>
              <a:ext uri="{FF2B5EF4-FFF2-40B4-BE49-F238E27FC236}">
                <a16:creationId xmlns:a16="http://schemas.microsoft.com/office/drawing/2014/main" id="{086A8982-0F7F-4284-707F-CE26EADC66CF}"/>
              </a:ext>
            </a:extLst>
          </p:cNvPr>
          <p:cNvPicPr>
            <a:picLocks noChangeAspect="1"/>
          </p:cNvPicPr>
          <p:nvPr/>
        </p:nvPicPr>
        <p:blipFill rotWithShape="1">
          <a:blip r:embed="rId3">
            <a:extLst>
              <a:ext uri="{28A0092B-C50C-407E-A947-70E740481C1C}">
                <a14:useLocalDpi xmlns:a14="http://schemas.microsoft.com/office/drawing/2010/main" val="0"/>
              </a:ext>
            </a:extLst>
          </a:blip>
          <a:srcRect l="49527" t="142" r="23937"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9" name="Isosceles Triangle 1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1B60A399-6596-218E-0A02-6EA88FAB8B34}"/>
              </a:ext>
            </a:extLst>
          </p:cNvPr>
          <p:cNvSpPr>
            <a:spLocks noGrp="1"/>
          </p:cNvSpPr>
          <p:nvPr>
            <p:ph idx="1"/>
          </p:nvPr>
        </p:nvSpPr>
        <p:spPr>
          <a:xfrm>
            <a:off x="2526633" y="1515979"/>
            <a:ext cx="7676146" cy="5005137"/>
          </a:xfrm>
        </p:spPr>
        <p:txBody>
          <a:bodyPr>
            <a:noAutofit/>
          </a:bodyPr>
          <a:lstStyle/>
          <a:p>
            <a:pPr marL="0" indent="0">
              <a:lnSpc>
                <a:spcPct val="90000"/>
              </a:lnSpc>
              <a:buNone/>
            </a:pPr>
            <a:r>
              <a:rPr lang="en-US" sz="2000" dirty="0">
                <a:latin typeface="Cardo"/>
              </a:rPr>
              <a:t>Guiding questions: </a:t>
            </a:r>
          </a:p>
          <a:p>
            <a:pPr>
              <a:lnSpc>
                <a:spcPct val="90000"/>
              </a:lnSpc>
              <a:buAutoNum type="arabicPeriod"/>
            </a:pPr>
            <a:r>
              <a:rPr lang="en-US" sz="2000" dirty="0">
                <a:latin typeface="Cardo"/>
              </a:rPr>
              <a:t>What are some examples of ordinary care (i.e., that does not place an undue burden on a person)? </a:t>
            </a:r>
          </a:p>
          <a:p>
            <a:pPr>
              <a:lnSpc>
                <a:spcPct val="90000"/>
              </a:lnSpc>
              <a:buAutoNum type="arabicPeriod"/>
            </a:pPr>
            <a:r>
              <a:rPr lang="en-US" sz="2000" dirty="0">
                <a:latin typeface="Cardo"/>
              </a:rPr>
              <a:t>What are some examples of extraordinary care? </a:t>
            </a:r>
          </a:p>
          <a:p>
            <a:pPr>
              <a:lnSpc>
                <a:spcPct val="90000"/>
              </a:lnSpc>
              <a:buAutoNum type="arabicPeriod"/>
            </a:pPr>
            <a:r>
              <a:rPr lang="en-US" sz="2000" dirty="0">
                <a:latin typeface="Cardo"/>
              </a:rPr>
              <a:t>Ordinary and extraordinary care are sometimes referred to as proportionate and disproportionate means. How would you explain the difference between proportionate and disproportionate means using the examples provided in the video? </a:t>
            </a:r>
          </a:p>
          <a:p>
            <a:pPr>
              <a:lnSpc>
                <a:spcPct val="90000"/>
              </a:lnSpc>
              <a:buAutoNum type="arabicPeriod"/>
            </a:pPr>
            <a:r>
              <a:rPr lang="en-US" sz="2000" dirty="0">
                <a:latin typeface="Cardo"/>
              </a:rPr>
              <a:t>What is the Church’s position on treatment at all costs? </a:t>
            </a:r>
          </a:p>
          <a:p>
            <a:pPr>
              <a:lnSpc>
                <a:spcPct val="90000"/>
              </a:lnSpc>
              <a:buAutoNum type="arabicPeriod"/>
            </a:pPr>
            <a:r>
              <a:rPr lang="en-US" sz="2000" dirty="0">
                <a:latin typeface="Cardo"/>
              </a:rPr>
              <a:t>What is the difference between euthanasia and physician-assisted suicide (also called Medical Assistance in Dying, or maid)? </a:t>
            </a:r>
          </a:p>
          <a:p>
            <a:pPr>
              <a:lnSpc>
                <a:spcPct val="90000"/>
              </a:lnSpc>
              <a:buAutoNum type="arabicPeriod"/>
            </a:pPr>
            <a:r>
              <a:rPr lang="en-US" sz="2000" dirty="0">
                <a:latin typeface="Cardo"/>
              </a:rPr>
              <a:t>How would you explain the difference between pain and suffering to someone who is near the end of their earthly life and passing on to eternal life?</a:t>
            </a:r>
          </a:p>
          <a:p>
            <a:pPr marL="0" indent="0" algn="ctr">
              <a:lnSpc>
                <a:spcPct val="90000"/>
              </a:lnSpc>
              <a:buNone/>
            </a:pPr>
            <a:r>
              <a:rPr lang="en-US" sz="2000" dirty="0">
                <a:solidFill>
                  <a:schemeClr val="accent2">
                    <a:lumMod val="50000"/>
                  </a:schemeClr>
                </a:solidFill>
                <a:latin typeface="Cardo"/>
              </a:rPr>
              <a:t>personal – small group – large group</a:t>
            </a:r>
            <a:endParaRPr lang="en-CA" sz="2000" dirty="0">
              <a:solidFill>
                <a:schemeClr val="accent2">
                  <a:lumMod val="50000"/>
                </a:schemeClr>
              </a:solidFill>
              <a:latin typeface="Cardo"/>
            </a:endParaRPr>
          </a:p>
        </p:txBody>
      </p:sp>
    </p:spTree>
    <p:extLst>
      <p:ext uri="{BB962C8B-B14F-4D97-AF65-F5344CB8AC3E}">
        <p14:creationId xmlns:p14="http://schemas.microsoft.com/office/powerpoint/2010/main" val="3701235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F455-AA4D-B9CE-073A-FE8D724E1B53}"/>
              </a:ext>
            </a:extLst>
          </p:cNvPr>
          <p:cNvSpPr>
            <a:spLocks noGrp="1"/>
          </p:cNvSpPr>
          <p:nvPr>
            <p:ph type="title"/>
          </p:nvPr>
        </p:nvSpPr>
        <p:spPr>
          <a:xfrm>
            <a:off x="677334" y="609600"/>
            <a:ext cx="8596668" cy="1320800"/>
          </a:xfrm>
        </p:spPr>
        <p:txBody>
          <a:bodyPr anchor="t">
            <a:normAutofit/>
          </a:bodyPr>
          <a:lstStyle/>
          <a:p>
            <a:r>
              <a:rPr lang="en-CA" dirty="0"/>
              <a:t>Part 3: Action</a:t>
            </a:r>
            <a:endParaRPr lang="en-CA"/>
          </a:p>
        </p:txBody>
      </p:sp>
      <p:sp>
        <p:nvSpPr>
          <p:cNvPr id="3" name="Content Placeholder 2">
            <a:extLst>
              <a:ext uri="{FF2B5EF4-FFF2-40B4-BE49-F238E27FC236}">
                <a16:creationId xmlns:a16="http://schemas.microsoft.com/office/drawing/2014/main" id="{C9A51EBD-9E95-2B3A-6BB2-3EB69610F4D7}"/>
              </a:ext>
            </a:extLst>
          </p:cNvPr>
          <p:cNvSpPr>
            <a:spLocks noGrp="1"/>
          </p:cNvSpPr>
          <p:nvPr>
            <p:ph idx="1"/>
          </p:nvPr>
        </p:nvSpPr>
        <p:spPr>
          <a:xfrm>
            <a:off x="6336287" y="2160589"/>
            <a:ext cx="3466932" cy="3880773"/>
          </a:xfrm>
        </p:spPr>
        <p:txBody>
          <a:bodyPr>
            <a:noAutofit/>
          </a:bodyPr>
          <a:lstStyle/>
          <a:p>
            <a:pPr marL="0" indent="0">
              <a:buNone/>
            </a:pPr>
            <a:r>
              <a:rPr lang="en-CA" sz="2800" dirty="0">
                <a:latin typeface="Cardo"/>
              </a:rPr>
              <a:t>Going Forth – Further personal reflection you may want to do at home</a:t>
            </a:r>
          </a:p>
          <a:p>
            <a:r>
              <a:rPr lang="en-CA" sz="2800" dirty="0">
                <a:latin typeface="Cardo"/>
              </a:rPr>
              <a:t>Handouts, and</a:t>
            </a:r>
          </a:p>
          <a:p>
            <a:r>
              <a:rPr lang="en-CA" sz="2800" dirty="0">
                <a:latin typeface="Cardo"/>
              </a:rPr>
              <a:t>Appendices 6 and 7</a:t>
            </a:r>
          </a:p>
        </p:txBody>
      </p:sp>
      <p:pic>
        <p:nvPicPr>
          <p:cNvPr id="5" name="Picture 4" descr="Plant by sofa set">
            <a:extLst>
              <a:ext uri="{FF2B5EF4-FFF2-40B4-BE49-F238E27FC236}">
                <a16:creationId xmlns:a16="http://schemas.microsoft.com/office/drawing/2014/main" id="{51262BE3-885F-6AF7-FD36-A62E1C010645}"/>
              </a:ext>
            </a:extLst>
          </p:cNvPr>
          <p:cNvPicPr>
            <a:picLocks noChangeAspect="1"/>
          </p:cNvPicPr>
          <p:nvPr/>
        </p:nvPicPr>
        <p:blipFill rotWithShape="1">
          <a:blip r:embed="rId3">
            <a:extLst>
              <a:ext uri="{28A0092B-C50C-407E-A947-70E740481C1C}">
                <a14:useLocalDpi xmlns:a14="http://schemas.microsoft.com/office/drawing/2010/main" val="0"/>
              </a:ext>
            </a:extLst>
          </a:blip>
          <a:srcRect r="6756" b="2"/>
          <a:stretch/>
        </p:blipFill>
        <p:spPr>
          <a:xfrm>
            <a:off x="677334" y="2159331"/>
            <a:ext cx="5423429" cy="3882362"/>
          </a:xfrm>
          <a:prstGeom prst="rect">
            <a:avLst/>
          </a:prstGeom>
        </p:spPr>
      </p:pic>
    </p:spTree>
    <p:extLst>
      <p:ext uri="{BB962C8B-B14F-4D97-AF65-F5344CB8AC3E}">
        <p14:creationId xmlns:p14="http://schemas.microsoft.com/office/powerpoint/2010/main" val="7769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Butterflies in a meadow">
            <a:extLst>
              <a:ext uri="{FF2B5EF4-FFF2-40B4-BE49-F238E27FC236}">
                <a16:creationId xmlns:a16="http://schemas.microsoft.com/office/drawing/2014/main" id="{7D122DB5-6A3D-6AAF-F497-FE4AE6AB2DF3}"/>
              </a:ext>
            </a:extLst>
          </p:cNvPr>
          <p:cNvPicPr>
            <a:picLocks noChangeAspect="1"/>
          </p:cNvPicPr>
          <p:nvPr/>
        </p:nvPicPr>
        <p:blipFill>
          <a:blip r:embed="rId3">
            <a:extLst>
              <a:ext uri="{28A0092B-C50C-407E-A947-70E740481C1C}">
                <a14:useLocalDpi xmlns:a14="http://schemas.microsoft.com/office/drawing/2010/main" val="0"/>
              </a:ext>
            </a:extLst>
          </a:blip>
          <a:srcRect l="11504" r="1150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504044D-016E-B2D7-C44F-76E2939582EB}"/>
              </a:ext>
            </a:extLst>
          </p:cNvPr>
          <p:cNvSpPr>
            <a:spLocks noGrp="1"/>
          </p:cNvSpPr>
          <p:nvPr>
            <p:ph type="title"/>
          </p:nvPr>
        </p:nvSpPr>
        <p:spPr>
          <a:xfrm>
            <a:off x="677334" y="609600"/>
            <a:ext cx="2916472" cy="1320800"/>
          </a:xfrm>
        </p:spPr>
        <p:txBody>
          <a:bodyPr>
            <a:normAutofit/>
          </a:bodyPr>
          <a:lstStyle/>
          <a:p>
            <a:pPr algn="ctr"/>
            <a:r>
              <a:rPr lang="en-CA" dirty="0"/>
              <a:t>Wrap-up</a:t>
            </a:r>
          </a:p>
        </p:txBody>
      </p:sp>
      <p:sp>
        <p:nvSpPr>
          <p:cNvPr id="18" name="Content Placeholder 2">
            <a:extLst>
              <a:ext uri="{FF2B5EF4-FFF2-40B4-BE49-F238E27FC236}">
                <a16:creationId xmlns:a16="http://schemas.microsoft.com/office/drawing/2014/main" id="{A59EF3CE-451D-F4A5-8A7C-321759C137DD}"/>
              </a:ext>
            </a:extLst>
          </p:cNvPr>
          <p:cNvSpPr>
            <a:spLocks noGrp="1"/>
          </p:cNvSpPr>
          <p:nvPr>
            <p:ph idx="1"/>
          </p:nvPr>
        </p:nvSpPr>
        <p:spPr>
          <a:xfrm>
            <a:off x="677334" y="2160589"/>
            <a:ext cx="3851122" cy="3880773"/>
          </a:xfrm>
        </p:spPr>
        <p:txBody>
          <a:bodyPr>
            <a:normAutofit fontScale="92500" lnSpcReduction="10000"/>
          </a:bodyPr>
          <a:lstStyle/>
          <a:p>
            <a:r>
              <a:rPr lang="en-CA" sz="4000" dirty="0">
                <a:latin typeface="Cardo"/>
              </a:rPr>
              <a:t>Thank you</a:t>
            </a:r>
          </a:p>
          <a:p>
            <a:r>
              <a:rPr lang="en-CA" sz="4000" dirty="0">
                <a:latin typeface="Cardo"/>
              </a:rPr>
              <a:t>Next session:</a:t>
            </a:r>
            <a:br>
              <a:rPr lang="en-CA" sz="4000" dirty="0">
                <a:latin typeface="Cardo"/>
              </a:rPr>
            </a:br>
            <a:r>
              <a:rPr lang="en-CA" sz="4000" i="1" dirty="0">
                <a:latin typeface="Cardo"/>
              </a:rPr>
              <a:t>Accompanying Those at the End of Life </a:t>
            </a:r>
            <a:r>
              <a:rPr lang="en-CA" sz="4000" dirty="0">
                <a:latin typeface="Cardo"/>
              </a:rPr>
              <a:t>(as they pass on to Eternal Life)</a:t>
            </a:r>
          </a:p>
          <a:p>
            <a:endParaRPr lang="en-CA" sz="4000" i="1" dirty="0">
              <a:latin typeface="Cardo"/>
            </a:endParaRPr>
          </a:p>
          <a:p>
            <a:pPr marL="0" indent="0">
              <a:buNone/>
            </a:pPr>
            <a:endParaRPr lang="en-CA" sz="3600" dirty="0">
              <a:latin typeface="Cardo"/>
            </a:endParaRPr>
          </a:p>
        </p:txBody>
      </p:sp>
      <p:cxnSp>
        <p:nvCxnSpPr>
          <p:cNvPr id="20" name="Straight Connector 1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722158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F23D-9920-D114-8971-798EF5567312}"/>
              </a:ext>
            </a:extLst>
          </p:cNvPr>
          <p:cNvSpPr>
            <a:spLocks noGrp="1"/>
          </p:cNvSpPr>
          <p:nvPr>
            <p:ph type="title"/>
          </p:nvPr>
        </p:nvSpPr>
        <p:spPr>
          <a:xfrm>
            <a:off x="2849562" y="609600"/>
            <a:ext cx="6424440" cy="1320800"/>
          </a:xfrm>
        </p:spPr>
        <p:txBody>
          <a:bodyPr>
            <a:normAutofit/>
          </a:bodyPr>
          <a:lstStyle/>
          <a:p>
            <a:r>
              <a:rPr lang="en-US">
                <a:latin typeface="Comic Sans MS" panose="030F0702030302020204" pitchFamily="66" charset="0"/>
              </a:rPr>
              <a:t>Closing Prayer</a:t>
            </a:r>
            <a:endParaRPr lang="en-CA" dirty="0"/>
          </a:p>
        </p:txBody>
      </p:sp>
      <p:pic>
        <p:nvPicPr>
          <p:cNvPr id="6" name="Picture 5" descr="Sunflower field">
            <a:extLst>
              <a:ext uri="{FF2B5EF4-FFF2-40B4-BE49-F238E27FC236}">
                <a16:creationId xmlns:a16="http://schemas.microsoft.com/office/drawing/2014/main" id="{661C3B40-1490-A3DE-3745-83F218D69CCF}"/>
              </a:ext>
            </a:extLst>
          </p:cNvPr>
          <p:cNvPicPr>
            <a:picLocks noChangeAspect="1"/>
          </p:cNvPicPr>
          <p:nvPr/>
        </p:nvPicPr>
        <p:blipFill>
          <a:blip r:embed="rId3">
            <a:extLst>
              <a:ext uri="{28A0092B-C50C-407E-A947-70E740481C1C}">
                <a14:useLocalDpi xmlns:a14="http://schemas.microsoft.com/office/drawing/2010/main" val="0"/>
              </a:ext>
            </a:extLst>
          </a:blip>
          <a:srcRect l="36733" r="36733"/>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68D9A61A-4891-92C5-D442-C0EDCD279B95}"/>
              </a:ext>
            </a:extLst>
          </p:cNvPr>
          <p:cNvSpPr>
            <a:spLocks noGrp="1"/>
          </p:cNvSpPr>
          <p:nvPr>
            <p:ph idx="1"/>
          </p:nvPr>
        </p:nvSpPr>
        <p:spPr>
          <a:xfrm>
            <a:off x="2503714" y="1349829"/>
            <a:ext cx="7511143" cy="5056658"/>
          </a:xfrm>
        </p:spPr>
        <p:txBody>
          <a:bodyPr>
            <a:noAutofit/>
          </a:bodyPr>
          <a:lstStyle/>
          <a:p>
            <a:pPr marL="109728" indent="0">
              <a:lnSpc>
                <a:spcPct val="90000"/>
              </a:lnSpc>
              <a:buNone/>
            </a:pPr>
            <a:r>
              <a:rPr lang="en-US" sz="2200" b="1" dirty="0">
                <a:latin typeface="Comic Sans MS" panose="030F0702030302020204" pitchFamily="66" charset="0"/>
              </a:rPr>
              <a:t>All:	</a:t>
            </a:r>
            <a:endParaRPr lang="en-CA" sz="2200" b="1"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May today there be peace within each of us.</a:t>
            </a:r>
            <a:endParaRPr lang="en-US" sz="2200"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May we trust that you have placed us exactly where we are meant to be.</a:t>
            </a:r>
            <a:endParaRPr lang="en-US" sz="2200"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May we not forget the infinite possibilities that are born of faith in You.</a:t>
            </a:r>
            <a:endParaRPr lang="en-US" sz="2200"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May we use the gifts we have received and pass on to others your love that has been given to us.</a:t>
            </a:r>
            <a:endParaRPr lang="en-US" sz="2200"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May we be content with ourselves just the way we are.</a:t>
            </a:r>
            <a:endParaRPr lang="en-US" sz="2200"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Let this knowledge settle in our bones and allow our soul the freedom to sing, dance, praise and love.</a:t>
            </a:r>
          </a:p>
          <a:p>
            <a:pPr marL="109728" indent="0">
              <a:lnSpc>
                <a:spcPct val="90000"/>
              </a:lnSpc>
              <a:buNone/>
            </a:pPr>
            <a:r>
              <a:rPr lang="en-CA" sz="2200" dirty="0">
                <a:latin typeface="Comic Sans MS" panose="030F0702030302020204" pitchFamily="66" charset="0"/>
              </a:rPr>
              <a:t>Amen.</a:t>
            </a:r>
          </a:p>
          <a:p>
            <a:pPr marL="109728" indent="0" algn="r">
              <a:lnSpc>
                <a:spcPct val="90000"/>
              </a:lnSpc>
              <a:buNone/>
            </a:pPr>
            <a:r>
              <a:rPr lang="en-CA" sz="1400" i="1" dirty="0">
                <a:latin typeface="Comic Sans MS" panose="030F0702030302020204" pitchFamily="66" charset="0"/>
              </a:rPr>
              <a:t>(</a:t>
            </a:r>
            <a:r>
              <a:rPr lang="en-US" sz="1400" i="1" dirty="0"/>
              <a:t>St. Therese’s Prayer: St. Therese of Lisieux, the Little Flower</a:t>
            </a:r>
            <a:r>
              <a:rPr lang="en-CA" sz="1400" i="1" dirty="0">
                <a:latin typeface="Comic Sans MS" panose="030F0702030302020204" pitchFamily="66" charset="0"/>
              </a:rPr>
              <a:t>)</a:t>
            </a:r>
            <a:endParaRPr lang="en-US" sz="1400" i="1" dirty="0">
              <a:latin typeface="Comic Sans MS" panose="030F0702030302020204" pitchFamily="66" charset="0"/>
            </a:endParaRPr>
          </a:p>
          <a:p>
            <a:pPr marL="109728" indent="0" algn="r">
              <a:lnSpc>
                <a:spcPct val="90000"/>
              </a:lnSpc>
              <a:buNone/>
            </a:pPr>
            <a:endParaRPr lang="en-US" sz="2200"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45307CAB-CC19-E561-6056-55FCC4A4391F}"/>
              </a:ext>
            </a:extLst>
          </p:cNvPr>
          <p:cNvSpPr>
            <a:spLocks noGrp="1"/>
          </p:cNvSpPr>
          <p:nvPr>
            <p:ph type="sldNum" sz="quarter" idx="12"/>
          </p:nvPr>
        </p:nvSpPr>
        <p:spPr>
          <a:xfrm>
            <a:off x="8590663" y="6041362"/>
            <a:ext cx="683339" cy="365125"/>
          </a:xfrm>
        </p:spPr>
        <p:txBody>
          <a:bodyPr>
            <a:normAutofit/>
          </a:bodyPr>
          <a:lstStyle/>
          <a:p>
            <a:pPr>
              <a:spcAft>
                <a:spcPts val="600"/>
              </a:spcAft>
            </a:pPr>
            <a:fld id="{99E99FC1-41DA-4945-9CF0-6BEC6CEAE2AF}" type="slidenum">
              <a:rPr lang="en-CA" smtClean="0"/>
              <a:pPr>
                <a:spcAft>
                  <a:spcPts val="600"/>
                </a:spcAft>
              </a:pPr>
              <a:t>17</a:t>
            </a:fld>
            <a:endParaRPr lang="en-CA"/>
          </a:p>
        </p:txBody>
      </p:sp>
    </p:spTree>
    <p:extLst>
      <p:ext uri="{BB962C8B-B14F-4D97-AF65-F5344CB8AC3E}">
        <p14:creationId xmlns:p14="http://schemas.microsoft.com/office/powerpoint/2010/main" val="3850545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8F971-D3AA-F120-A190-A9CFD1A85BB8}"/>
              </a:ext>
            </a:extLst>
          </p:cNvPr>
          <p:cNvSpPr>
            <a:spLocks noGrp="1"/>
          </p:cNvSpPr>
          <p:nvPr>
            <p:ph type="title"/>
          </p:nvPr>
        </p:nvSpPr>
        <p:spPr>
          <a:xfrm>
            <a:off x="5536734" y="609600"/>
            <a:ext cx="3737268" cy="1320800"/>
          </a:xfrm>
        </p:spPr>
        <p:txBody>
          <a:bodyPr>
            <a:normAutofit/>
          </a:bodyPr>
          <a:lstStyle/>
          <a:p>
            <a:r>
              <a:rPr lang="en-CA"/>
              <a:t>Welcome and Introduction</a:t>
            </a:r>
          </a:p>
        </p:txBody>
      </p:sp>
      <p:sp>
        <p:nvSpPr>
          <p:cNvPr id="3" name="Content Placeholder 2">
            <a:extLst>
              <a:ext uri="{FF2B5EF4-FFF2-40B4-BE49-F238E27FC236}">
                <a16:creationId xmlns:a16="http://schemas.microsoft.com/office/drawing/2014/main" id="{127D1F58-BBA0-8F05-8A17-F06DF864457F}"/>
              </a:ext>
            </a:extLst>
          </p:cNvPr>
          <p:cNvSpPr>
            <a:spLocks noGrp="1"/>
          </p:cNvSpPr>
          <p:nvPr>
            <p:ph idx="1"/>
          </p:nvPr>
        </p:nvSpPr>
        <p:spPr>
          <a:xfrm>
            <a:off x="4943475" y="2771775"/>
            <a:ext cx="5543550" cy="3669665"/>
          </a:xfrm>
        </p:spPr>
        <p:txBody>
          <a:bodyPr>
            <a:normAutofit fontScale="92500" lnSpcReduction="20000"/>
          </a:bodyPr>
          <a:lstStyle/>
          <a:p>
            <a:r>
              <a:rPr lang="en-CA" sz="3900" dirty="0">
                <a:latin typeface="Cardo"/>
                <a:cs typeface="Calibri" panose="020F0502020204030204" pitchFamily="34" charset="0"/>
              </a:rPr>
              <a:t>Welcome to session 2</a:t>
            </a:r>
            <a:br>
              <a:rPr lang="en-CA" sz="3900" dirty="0">
                <a:latin typeface="Cardo"/>
                <a:cs typeface="Calibri" panose="020F0502020204030204" pitchFamily="34" charset="0"/>
              </a:rPr>
            </a:br>
            <a:r>
              <a:rPr lang="en-CA" sz="3900" dirty="0">
                <a:solidFill>
                  <a:schemeClr val="accent2">
                    <a:lumMod val="50000"/>
                  </a:schemeClr>
                </a:solidFill>
              </a:rPr>
              <a:t>Discerning and Making Decisions at the End of Life (as we prepare to pass on the eternal life)</a:t>
            </a:r>
          </a:p>
          <a:p>
            <a:r>
              <a:rPr lang="en-CA" sz="3900" dirty="0">
                <a:latin typeface="Cardo"/>
                <a:cs typeface="Calibri" panose="020F0502020204030204" pitchFamily="34" charset="0"/>
              </a:rPr>
              <a:t>Introductions</a:t>
            </a:r>
          </a:p>
          <a:p>
            <a:r>
              <a:rPr lang="en-CA" sz="3900" dirty="0">
                <a:latin typeface="Cardo"/>
                <a:cs typeface="Calibri" panose="020F0502020204030204" pitchFamily="34" charset="0"/>
              </a:rPr>
              <a:t>Opening prayer </a:t>
            </a:r>
          </a:p>
          <a:p>
            <a:endParaRPr lang="en-CA" sz="4000" dirty="0">
              <a:latin typeface="Cardo"/>
              <a:cs typeface="Calibri" panose="020F0502020204030204" pitchFamily="34" charset="0"/>
            </a:endParaRPr>
          </a:p>
        </p:txBody>
      </p:sp>
      <p:pic>
        <p:nvPicPr>
          <p:cNvPr id="27" name="Picture 26" descr="Close up image of hands applauding">
            <a:extLst>
              <a:ext uri="{FF2B5EF4-FFF2-40B4-BE49-F238E27FC236}">
                <a16:creationId xmlns:a16="http://schemas.microsoft.com/office/drawing/2014/main" id="{19936E83-BE7F-EFA1-2A3D-CF6F6DE6C337}"/>
              </a:ext>
            </a:extLst>
          </p:cNvPr>
          <p:cNvPicPr>
            <a:picLocks noChangeAspect="1"/>
          </p:cNvPicPr>
          <p:nvPr/>
        </p:nvPicPr>
        <p:blipFill rotWithShape="1">
          <a:blip r:embed="rId3"/>
          <a:srcRect l="30436" r="17054"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8" name="Isosceles Triangle 2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303376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E3ED-F2BB-C587-F274-8FDD94E578D0}"/>
              </a:ext>
            </a:extLst>
          </p:cNvPr>
          <p:cNvSpPr>
            <a:spLocks noGrp="1"/>
          </p:cNvSpPr>
          <p:nvPr>
            <p:ph type="title"/>
          </p:nvPr>
        </p:nvSpPr>
        <p:spPr>
          <a:xfrm>
            <a:off x="4441370" y="609600"/>
            <a:ext cx="4832631" cy="1320800"/>
          </a:xfrm>
        </p:spPr>
        <p:txBody>
          <a:bodyPr/>
          <a:lstStyle/>
          <a:p>
            <a:r>
              <a:rPr lang="en-CA" dirty="0"/>
              <a:t>Opening Prayer</a:t>
            </a:r>
          </a:p>
        </p:txBody>
      </p:sp>
      <p:pic>
        <p:nvPicPr>
          <p:cNvPr id="4" name="Content Placeholder 3" descr="A picture containing indoor&#10;&#10;Description automatically generated">
            <a:extLst>
              <a:ext uri="{FF2B5EF4-FFF2-40B4-BE49-F238E27FC236}">
                <a16:creationId xmlns:a16="http://schemas.microsoft.com/office/drawing/2014/main" id="{611AABAD-1C0C-730B-FD19-10A2BCF6EC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8240" r="22377" b="-2"/>
          <a:stretch/>
        </p:blipFill>
        <p:spPr>
          <a:xfrm>
            <a:off x="737059" y="1055914"/>
            <a:ext cx="2931428" cy="4959255"/>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 name="TextBox 4">
            <a:extLst>
              <a:ext uri="{FF2B5EF4-FFF2-40B4-BE49-F238E27FC236}">
                <a16:creationId xmlns:a16="http://schemas.microsoft.com/office/drawing/2014/main" id="{8B0728F6-06C1-190F-F285-4C035232D948}"/>
              </a:ext>
            </a:extLst>
          </p:cNvPr>
          <p:cNvSpPr txBox="1"/>
          <p:nvPr/>
        </p:nvSpPr>
        <p:spPr>
          <a:xfrm>
            <a:off x="3668487" y="1381105"/>
            <a:ext cx="6389913" cy="5262979"/>
          </a:xfrm>
          <a:prstGeom prst="rect">
            <a:avLst/>
          </a:prstGeom>
          <a:noFill/>
        </p:spPr>
        <p:txBody>
          <a:bodyPr wrap="square" rtlCol="0">
            <a:spAutoFit/>
          </a:bodyPr>
          <a:lstStyle/>
          <a:p>
            <a:pPr marL="109728"/>
            <a:r>
              <a:rPr lang="en-US" sz="2400" b="1" dirty="0">
                <a:latin typeface="Cardo"/>
              </a:rPr>
              <a:t>All</a:t>
            </a:r>
            <a:r>
              <a:rPr lang="en-US" sz="2400" dirty="0">
                <a:latin typeface="Cardo"/>
              </a:rPr>
              <a:t>:  … in the name of the Father, Son and the Holy Spirit.</a:t>
            </a:r>
            <a:endParaRPr lang="en-CA" sz="2400" dirty="0">
              <a:latin typeface="Cardo"/>
            </a:endParaRPr>
          </a:p>
          <a:p>
            <a:pPr marL="109728" indent="0">
              <a:buNone/>
            </a:pPr>
            <a:endParaRPr lang="en-US" sz="2400" b="1" dirty="0">
              <a:latin typeface="Cardo"/>
            </a:endParaRPr>
          </a:p>
          <a:p>
            <a:pPr marL="109728" indent="0">
              <a:buNone/>
            </a:pPr>
            <a:r>
              <a:rPr lang="en-US" sz="2400" b="1" dirty="0">
                <a:latin typeface="Cardo"/>
              </a:rPr>
              <a:t>Leader:</a:t>
            </a:r>
            <a:r>
              <a:rPr lang="en-US" sz="2400" dirty="0">
                <a:latin typeface="Cardo"/>
              </a:rPr>
              <a:t>  </a:t>
            </a:r>
          </a:p>
          <a:p>
            <a:pPr marL="109728" indent="0">
              <a:buNone/>
            </a:pPr>
            <a:r>
              <a:rPr lang="en-US" sz="2400" b="0" i="0" dirty="0">
                <a:solidFill>
                  <a:srgbClr val="000000"/>
                </a:solidFill>
                <a:effectLst/>
                <a:highlight>
                  <a:srgbClr val="FFFFFF"/>
                </a:highlight>
                <a:latin typeface="Cardo"/>
              </a:rPr>
              <a:t>Father God, we gather here today under your care and protection. Thank you for your loving kindness that never fails us. We thank you for those with us and ask that you would guide our thoughts and actions to bring you glory. Strengthen us and fill us with your peace. May we love and serve each other as Jesus has shown us. Fill us with the Holy Spirit to do your good work on earth. Amen.</a:t>
            </a:r>
          </a:p>
          <a:p>
            <a:pPr marL="109728" indent="0" algn="r">
              <a:buNone/>
            </a:pPr>
            <a:r>
              <a:rPr lang="en-US" sz="1400" i="1" dirty="0">
                <a:solidFill>
                  <a:srgbClr val="000000"/>
                </a:solidFill>
                <a:highlight>
                  <a:srgbClr val="FFFFFF"/>
                </a:highlight>
                <a:latin typeface="Cardo"/>
              </a:rPr>
              <a:t>(Christianity.com)</a:t>
            </a:r>
            <a:endParaRPr lang="en-CA" sz="1400" i="1" dirty="0">
              <a:latin typeface="Cardo"/>
            </a:endParaRPr>
          </a:p>
        </p:txBody>
      </p:sp>
      <p:sp>
        <p:nvSpPr>
          <p:cNvPr id="3" name="Slide Number Placeholder 2">
            <a:extLst>
              <a:ext uri="{FF2B5EF4-FFF2-40B4-BE49-F238E27FC236}">
                <a16:creationId xmlns:a16="http://schemas.microsoft.com/office/drawing/2014/main" id="{38575A70-7EF2-0132-1298-61054CE72ED8}"/>
              </a:ext>
            </a:extLst>
          </p:cNvPr>
          <p:cNvSpPr>
            <a:spLocks noGrp="1"/>
          </p:cNvSpPr>
          <p:nvPr>
            <p:ph type="sldNum" sz="quarter" idx="12"/>
          </p:nvPr>
        </p:nvSpPr>
        <p:spPr/>
        <p:txBody>
          <a:bodyPr/>
          <a:lstStyle/>
          <a:p>
            <a:fld id="{99E99FC1-41DA-4945-9CF0-6BEC6CEAE2AF}" type="slidenum">
              <a:rPr lang="en-CA" smtClean="0"/>
              <a:t>3</a:t>
            </a:fld>
            <a:endParaRPr lang="en-CA" dirty="0"/>
          </a:p>
        </p:txBody>
      </p:sp>
    </p:spTree>
    <p:extLst>
      <p:ext uri="{BB962C8B-B14F-4D97-AF65-F5344CB8AC3E}">
        <p14:creationId xmlns:p14="http://schemas.microsoft.com/office/powerpoint/2010/main" val="169598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36884" y="609600"/>
            <a:ext cx="2839453" cy="5431762"/>
          </a:xfrm>
        </p:spPr>
        <p:txBody>
          <a:bodyPr anchor="ctr">
            <a:normAutofit/>
          </a:bodyPr>
          <a:lstStyle/>
          <a:p>
            <a:pPr algn="ctr"/>
            <a:r>
              <a:rPr lang="en-US" dirty="0">
                <a:latin typeface="Comic Sans MS" panose="030F0702030302020204" pitchFamily="66" charset="0"/>
              </a:rPr>
              <a:t>Opening Prayer</a:t>
            </a:r>
            <a:endParaRPr lang="en-CA" dirty="0"/>
          </a:p>
        </p:txBody>
      </p:sp>
      <p:sp>
        <p:nvSpPr>
          <p:cNvPr id="2" name="Content Placeholder 1"/>
          <p:cNvSpPr>
            <a:spLocks noGrp="1"/>
          </p:cNvSpPr>
          <p:nvPr>
            <p:ph idx="1"/>
          </p:nvPr>
        </p:nvSpPr>
        <p:spPr>
          <a:xfrm>
            <a:off x="3846889" y="609602"/>
            <a:ext cx="5424112" cy="3208334"/>
          </a:xfrm>
        </p:spPr>
        <p:txBody>
          <a:bodyPr>
            <a:normAutofit/>
          </a:bodyPr>
          <a:lstStyle/>
          <a:p>
            <a:pPr marL="109728" indent="0">
              <a:buNone/>
            </a:pPr>
            <a:r>
              <a:rPr lang="en-US" sz="3200" b="1" dirty="0">
                <a:latin typeface="Cardo"/>
              </a:rPr>
              <a:t> </a:t>
            </a:r>
            <a:endParaRPr lang="en-CA" sz="3200" dirty="0">
              <a:latin typeface="Cardo"/>
            </a:endParaRPr>
          </a:p>
          <a:p>
            <a:pPr marL="109728" indent="0">
              <a:buNone/>
            </a:pPr>
            <a:r>
              <a:rPr lang="en-CA" sz="3600" dirty="0">
                <a:latin typeface="Cardo"/>
              </a:rPr>
              <a:t>And Mary we ask that you would also prayer for us …</a:t>
            </a:r>
          </a:p>
          <a:p>
            <a:pPr marL="109728" indent="0">
              <a:buNone/>
            </a:pPr>
            <a:endParaRPr lang="en-CA" sz="3600" dirty="0">
              <a:latin typeface="Cardo"/>
            </a:endParaRPr>
          </a:p>
          <a:p>
            <a:pPr marL="109728" indent="0">
              <a:buNone/>
            </a:pPr>
            <a:r>
              <a:rPr lang="en-CA" sz="3600" b="1" dirty="0">
                <a:latin typeface="Cardo"/>
              </a:rPr>
              <a:t>All: </a:t>
            </a:r>
            <a:r>
              <a:rPr lang="en-CA" sz="3600" dirty="0">
                <a:latin typeface="Cardo"/>
              </a:rPr>
              <a:t>Hail Mary….</a:t>
            </a:r>
          </a:p>
          <a:p>
            <a:endParaRPr lang="en-CA" dirty="0"/>
          </a:p>
        </p:txBody>
      </p:sp>
      <p:pic>
        <p:nvPicPr>
          <p:cNvPr id="2050" name="Picture 2" descr="Hail Mary in different languages ...">
            <a:extLst>
              <a:ext uri="{FF2B5EF4-FFF2-40B4-BE49-F238E27FC236}">
                <a16:creationId xmlns:a16="http://schemas.microsoft.com/office/drawing/2014/main" id="{9CF97120-6DE0-5840-F657-87010261DD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46889" y="4048918"/>
            <a:ext cx="4662590" cy="199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466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A110-11D9-7F68-ED8B-7FB0F50A5BF2}"/>
              </a:ext>
            </a:extLst>
          </p:cNvPr>
          <p:cNvSpPr>
            <a:spLocks noGrp="1"/>
          </p:cNvSpPr>
          <p:nvPr>
            <p:ph type="title"/>
          </p:nvPr>
        </p:nvSpPr>
        <p:spPr>
          <a:xfrm>
            <a:off x="1719618" y="609600"/>
            <a:ext cx="8410970" cy="1320800"/>
          </a:xfrm>
        </p:spPr>
        <p:txBody>
          <a:bodyPr>
            <a:noAutofit/>
          </a:bodyPr>
          <a:lstStyle/>
          <a:p>
            <a:pPr algn="ctr"/>
            <a:r>
              <a:rPr lang="en-CA" sz="2800" dirty="0"/>
              <a:t>The Course: </a:t>
            </a:r>
            <a:br>
              <a:rPr lang="en-CA" sz="2800" dirty="0"/>
            </a:br>
            <a:r>
              <a:rPr lang="en-CA" sz="2800" dirty="0"/>
              <a:t>4 Modules/Sessions according the CCCB Toolkit</a:t>
            </a:r>
          </a:p>
        </p:txBody>
      </p:sp>
      <p:pic>
        <p:nvPicPr>
          <p:cNvPr id="5" name="Picture 4" descr="Plant growing in a concrete crack">
            <a:extLst>
              <a:ext uri="{FF2B5EF4-FFF2-40B4-BE49-F238E27FC236}">
                <a16:creationId xmlns:a16="http://schemas.microsoft.com/office/drawing/2014/main" id="{EB8FF670-1A73-51AD-97D4-CB7AD07636D8}"/>
              </a:ext>
            </a:extLst>
          </p:cNvPr>
          <p:cNvPicPr>
            <a:picLocks noChangeAspect="1"/>
          </p:cNvPicPr>
          <p:nvPr/>
        </p:nvPicPr>
        <p:blipFill rotWithShape="1">
          <a:blip r:embed="rId3"/>
          <a:srcRect l="30767" t="142" r="42697"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0" name="Isosceles Triangle 2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56065860-0396-02EB-540D-B3949AD4FE5D}"/>
              </a:ext>
            </a:extLst>
          </p:cNvPr>
          <p:cNvSpPr>
            <a:spLocks noGrp="1"/>
          </p:cNvSpPr>
          <p:nvPr>
            <p:ph idx="1"/>
          </p:nvPr>
        </p:nvSpPr>
        <p:spPr>
          <a:xfrm>
            <a:off x="2550695" y="1930399"/>
            <a:ext cx="7579893" cy="4686969"/>
          </a:xfrm>
        </p:spPr>
        <p:txBody>
          <a:bodyPr>
            <a:normAutofit/>
          </a:bodyPr>
          <a:lstStyle/>
          <a:p>
            <a:pPr lvl="1"/>
            <a:r>
              <a:rPr lang="en-CA" sz="2400" dirty="0">
                <a:solidFill>
                  <a:schemeClr val="tx1"/>
                </a:solidFill>
              </a:rPr>
              <a:t>Module 1: </a:t>
            </a:r>
            <a:br>
              <a:rPr lang="en-CA" sz="2400" dirty="0">
                <a:solidFill>
                  <a:schemeClr val="tx1"/>
                </a:solidFill>
              </a:rPr>
            </a:br>
            <a:r>
              <a:rPr lang="en-CA" sz="2400" dirty="0">
                <a:solidFill>
                  <a:schemeClr val="tx1"/>
                </a:solidFill>
              </a:rPr>
              <a:t>Understanding the Human Experience of Dying and Death (and passing onto Eternal Life)</a:t>
            </a:r>
          </a:p>
          <a:p>
            <a:pPr lvl="1"/>
            <a:r>
              <a:rPr lang="en-CA" sz="2400" dirty="0">
                <a:solidFill>
                  <a:schemeClr val="accent2">
                    <a:lumMod val="50000"/>
                  </a:schemeClr>
                </a:solidFill>
              </a:rPr>
              <a:t>Module3: Module 2: (today)</a:t>
            </a:r>
            <a:br>
              <a:rPr lang="en-CA" sz="2400" dirty="0">
                <a:solidFill>
                  <a:schemeClr val="accent2">
                    <a:lumMod val="50000"/>
                  </a:schemeClr>
                </a:solidFill>
              </a:rPr>
            </a:br>
            <a:r>
              <a:rPr lang="en-CA" sz="2400" dirty="0">
                <a:solidFill>
                  <a:schemeClr val="accent2">
                    <a:lumMod val="50000"/>
                  </a:schemeClr>
                </a:solidFill>
              </a:rPr>
              <a:t>Discerning and Making Decisions at the End of Life (as we prepare to pass on to Eternal Life)</a:t>
            </a:r>
          </a:p>
          <a:p>
            <a:pPr lvl="1"/>
            <a:r>
              <a:rPr lang="en-CA" sz="2400" dirty="0"/>
              <a:t>Accompanying Those at the End of Life (as they pass on to Eternal Life)</a:t>
            </a:r>
          </a:p>
          <a:p>
            <a:pPr lvl="1"/>
            <a:r>
              <a:rPr lang="en-CA" sz="2400" dirty="0"/>
              <a:t>Module 4: </a:t>
            </a:r>
            <a:br>
              <a:rPr lang="en-CA" sz="2400" dirty="0"/>
            </a:br>
            <a:r>
              <a:rPr lang="en-CA" sz="2400" dirty="0"/>
              <a:t>Supporting and Integrating within the Wider Community</a:t>
            </a:r>
          </a:p>
        </p:txBody>
      </p:sp>
    </p:spTree>
    <p:extLst>
      <p:ext uri="{BB962C8B-B14F-4D97-AF65-F5344CB8AC3E}">
        <p14:creationId xmlns:p14="http://schemas.microsoft.com/office/powerpoint/2010/main" val="2385519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AF65-DEB6-5DF6-E2EC-0CAA49BC1B10}"/>
              </a:ext>
            </a:extLst>
          </p:cNvPr>
          <p:cNvSpPr>
            <a:spLocks noGrp="1"/>
          </p:cNvSpPr>
          <p:nvPr>
            <p:ph type="title"/>
          </p:nvPr>
        </p:nvSpPr>
        <p:spPr>
          <a:xfrm>
            <a:off x="4721639" y="609600"/>
            <a:ext cx="5040287" cy="1320800"/>
          </a:xfrm>
        </p:spPr>
        <p:txBody>
          <a:bodyPr>
            <a:normAutofit/>
          </a:bodyPr>
          <a:lstStyle/>
          <a:p>
            <a:pPr algn="ctr"/>
            <a:r>
              <a:rPr lang="en-CA" dirty="0"/>
              <a:t>Agenda for the Day</a:t>
            </a:r>
          </a:p>
        </p:txBody>
      </p:sp>
      <p:sp>
        <p:nvSpPr>
          <p:cNvPr id="3" name="Content Placeholder 2">
            <a:extLst>
              <a:ext uri="{FF2B5EF4-FFF2-40B4-BE49-F238E27FC236}">
                <a16:creationId xmlns:a16="http://schemas.microsoft.com/office/drawing/2014/main" id="{7459ABB5-136E-5006-80EC-959453208B77}"/>
              </a:ext>
            </a:extLst>
          </p:cNvPr>
          <p:cNvSpPr>
            <a:spLocks noGrp="1"/>
          </p:cNvSpPr>
          <p:nvPr>
            <p:ph idx="1"/>
          </p:nvPr>
        </p:nvSpPr>
        <p:spPr>
          <a:xfrm>
            <a:off x="4552383" y="1269242"/>
            <a:ext cx="4721619" cy="5420315"/>
          </a:xfrm>
        </p:spPr>
        <p:txBody>
          <a:bodyPr>
            <a:normAutofit/>
          </a:bodyPr>
          <a:lstStyle/>
          <a:p>
            <a:pPr>
              <a:lnSpc>
                <a:spcPct val="90000"/>
              </a:lnSpc>
            </a:pPr>
            <a:r>
              <a:rPr lang="en-CA" dirty="0"/>
              <a:t>Part 1: Experience</a:t>
            </a:r>
          </a:p>
          <a:p>
            <a:pPr lvl="1">
              <a:lnSpc>
                <a:spcPct val="90000"/>
              </a:lnSpc>
            </a:pPr>
            <a:r>
              <a:rPr lang="en-CA" sz="1800" dirty="0"/>
              <a:t>Preparing our Hearts</a:t>
            </a:r>
          </a:p>
          <a:p>
            <a:pPr lvl="1">
              <a:lnSpc>
                <a:spcPct val="90000"/>
              </a:lnSpc>
            </a:pPr>
            <a:r>
              <a:rPr lang="en-CA" sz="1800" dirty="0"/>
              <a:t>Proclamation of the Word</a:t>
            </a:r>
          </a:p>
          <a:p>
            <a:pPr lvl="1">
              <a:lnSpc>
                <a:spcPct val="90000"/>
              </a:lnSpc>
            </a:pPr>
            <a:r>
              <a:rPr lang="en-CA" sz="1800" dirty="0"/>
              <a:t>Guided Personal Reflection</a:t>
            </a:r>
          </a:p>
          <a:p>
            <a:pPr lvl="1">
              <a:lnSpc>
                <a:spcPct val="90000"/>
              </a:lnSpc>
            </a:pPr>
            <a:r>
              <a:rPr lang="en-CA" sz="1800" dirty="0"/>
              <a:t>Table Conversation</a:t>
            </a:r>
          </a:p>
          <a:p>
            <a:pPr lvl="1">
              <a:lnSpc>
                <a:spcPct val="90000"/>
              </a:lnSpc>
            </a:pPr>
            <a:r>
              <a:rPr lang="en-CA" sz="1800" dirty="0"/>
              <a:t>Large Group Focus</a:t>
            </a:r>
          </a:p>
          <a:p>
            <a:pPr>
              <a:lnSpc>
                <a:spcPct val="90000"/>
              </a:lnSpc>
            </a:pPr>
            <a:r>
              <a:rPr lang="en-CA" dirty="0"/>
              <a:t>Part 2: New Information (X2 with break in between)</a:t>
            </a:r>
          </a:p>
          <a:p>
            <a:pPr lvl="1">
              <a:lnSpc>
                <a:spcPct val="90000"/>
              </a:lnSpc>
            </a:pPr>
            <a:r>
              <a:rPr lang="en-CA" sz="1800" dirty="0"/>
              <a:t>Video</a:t>
            </a:r>
          </a:p>
          <a:p>
            <a:pPr lvl="1">
              <a:lnSpc>
                <a:spcPct val="90000"/>
              </a:lnSpc>
            </a:pPr>
            <a:r>
              <a:rPr lang="en-CA" sz="1800" dirty="0"/>
              <a:t>Application to My Life</a:t>
            </a:r>
          </a:p>
          <a:p>
            <a:pPr lvl="1">
              <a:lnSpc>
                <a:spcPct val="90000"/>
              </a:lnSpc>
            </a:pPr>
            <a:r>
              <a:rPr lang="en-CA" sz="1800" dirty="0"/>
              <a:t>Small Group Conversation</a:t>
            </a:r>
          </a:p>
          <a:p>
            <a:pPr lvl="1">
              <a:lnSpc>
                <a:spcPct val="90000"/>
              </a:lnSpc>
            </a:pPr>
            <a:r>
              <a:rPr lang="en-CA" sz="1800" dirty="0"/>
              <a:t>Large Group Focus</a:t>
            </a:r>
          </a:p>
          <a:p>
            <a:pPr>
              <a:lnSpc>
                <a:spcPct val="90000"/>
              </a:lnSpc>
            </a:pPr>
            <a:r>
              <a:rPr lang="en-CA" dirty="0"/>
              <a:t>Part 3: Action </a:t>
            </a:r>
          </a:p>
          <a:p>
            <a:pPr lvl="1">
              <a:lnSpc>
                <a:spcPct val="90000"/>
              </a:lnSpc>
            </a:pPr>
            <a:r>
              <a:rPr lang="en-CA" sz="1800" dirty="0"/>
              <a:t>Going Forth</a:t>
            </a:r>
          </a:p>
          <a:p>
            <a:pPr lvl="1">
              <a:lnSpc>
                <a:spcPct val="90000"/>
              </a:lnSpc>
            </a:pPr>
            <a:endParaRPr lang="en-CA" sz="1300" dirty="0"/>
          </a:p>
          <a:p>
            <a:pPr lvl="1">
              <a:lnSpc>
                <a:spcPct val="90000"/>
              </a:lnSpc>
            </a:pPr>
            <a:endParaRPr lang="en-CA" sz="1300" dirty="0"/>
          </a:p>
          <a:p>
            <a:pPr lvl="1">
              <a:lnSpc>
                <a:spcPct val="90000"/>
              </a:lnSpc>
            </a:pPr>
            <a:endParaRPr lang="en-CA" sz="1300" dirty="0"/>
          </a:p>
        </p:txBody>
      </p:sp>
      <p:pic>
        <p:nvPicPr>
          <p:cNvPr id="7" name="Picture 6" descr="Multi-coloured dialogue boxes">
            <a:extLst>
              <a:ext uri="{FF2B5EF4-FFF2-40B4-BE49-F238E27FC236}">
                <a16:creationId xmlns:a16="http://schemas.microsoft.com/office/drawing/2014/main" id="{848D81C8-7224-50A0-9A08-FE8BFC9A872C}"/>
              </a:ext>
            </a:extLst>
          </p:cNvPr>
          <p:cNvPicPr>
            <a:picLocks noChangeAspect="1"/>
          </p:cNvPicPr>
          <p:nvPr/>
        </p:nvPicPr>
        <p:blipFill rotWithShape="1">
          <a:blip r:embed="rId3"/>
          <a:srcRect l="17607" r="21428" b="2"/>
          <a:stretch/>
        </p:blipFill>
        <p:spPr>
          <a:xfrm>
            <a:off x="20" y="-1"/>
            <a:ext cx="4721619"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6" name="Isosceles Triangle 1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1968490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94AA-CE41-381F-225D-849A915D82DA}"/>
              </a:ext>
            </a:extLst>
          </p:cNvPr>
          <p:cNvSpPr>
            <a:spLocks noGrp="1"/>
          </p:cNvSpPr>
          <p:nvPr>
            <p:ph type="title"/>
          </p:nvPr>
        </p:nvSpPr>
        <p:spPr>
          <a:xfrm>
            <a:off x="5394961" y="609600"/>
            <a:ext cx="4386992" cy="930442"/>
          </a:xfrm>
        </p:spPr>
        <p:txBody>
          <a:bodyPr>
            <a:normAutofit/>
          </a:bodyPr>
          <a:lstStyle/>
          <a:p>
            <a:pPr>
              <a:lnSpc>
                <a:spcPct val="90000"/>
              </a:lnSpc>
            </a:pPr>
            <a:r>
              <a:rPr lang="en-CA" sz="2800" dirty="0"/>
              <a:t>Listening Circles – </a:t>
            </a:r>
            <a:br>
              <a:rPr lang="en-CA" sz="2800" dirty="0"/>
            </a:br>
            <a:r>
              <a:rPr lang="en-CA" sz="2800" dirty="0"/>
              <a:t>Norms for Conversation</a:t>
            </a:r>
          </a:p>
        </p:txBody>
      </p:sp>
      <p:sp>
        <p:nvSpPr>
          <p:cNvPr id="3" name="Content Placeholder 2">
            <a:extLst>
              <a:ext uri="{FF2B5EF4-FFF2-40B4-BE49-F238E27FC236}">
                <a16:creationId xmlns:a16="http://schemas.microsoft.com/office/drawing/2014/main" id="{6A725E56-9421-BA83-05C3-7831128A179D}"/>
              </a:ext>
            </a:extLst>
          </p:cNvPr>
          <p:cNvSpPr>
            <a:spLocks noGrp="1"/>
          </p:cNvSpPr>
          <p:nvPr>
            <p:ph idx="1"/>
          </p:nvPr>
        </p:nvSpPr>
        <p:spPr>
          <a:xfrm>
            <a:off x="5209563" y="1540043"/>
            <a:ext cx="4572390" cy="5024043"/>
          </a:xfrm>
        </p:spPr>
        <p:txBody>
          <a:bodyPr>
            <a:noAutofit/>
          </a:bodyPr>
          <a:lstStyle/>
          <a:p>
            <a:pPr lvl="0">
              <a:lnSpc>
                <a:spcPct val="90000"/>
              </a:lnSpc>
              <a:spcBef>
                <a:spcPts val="600"/>
              </a:spcBef>
              <a:spcAft>
                <a:spcPts val="600"/>
              </a:spcAft>
              <a:buFont typeface="Wingdings" panose="05000000000000000000" pitchFamily="2" charset="2"/>
              <a:buChar char="Ø"/>
            </a:pPr>
            <a:r>
              <a:rPr lang="en-US" dirty="0">
                <a:effectLst/>
                <a:latin typeface="Cardo"/>
                <a:ea typeface="Calibri" panose="020F0502020204030204" pitchFamily="34" charset="0"/>
                <a:cs typeface="Calibri" panose="020F0502020204030204" pitchFamily="34" charset="0"/>
              </a:rPr>
              <a:t>Small groups (3-4 people)</a:t>
            </a:r>
          </a:p>
          <a:p>
            <a:pPr>
              <a:lnSpc>
                <a:spcPct val="90000"/>
              </a:lnSpc>
              <a:spcBef>
                <a:spcPts val="600"/>
              </a:spcBef>
              <a:spcAft>
                <a:spcPts val="600"/>
              </a:spcAft>
              <a:buFont typeface="Wingdings" panose="05000000000000000000" pitchFamily="2" charset="2"/>
              <a:buChar char="Ø"/>
            </a:pPr>
            <a:r>
              <a:rPr lang="en-US" dirty="0">
                <a:latin typeface="Cardo"/>
              </a:rPr>
              <a:t>All participants to have an opportunity to speak in the group; some may choose not to. </a:t>
            </a:r>
          </a:p>
          <a:p>
            <a:pPr>
              <a:lnSpc>
                <a:spcPct val="90000"/>
              </a:lnSpc>
              <a:spcBef>
                <a:spcPts val="600"/>
              </a:spcBef>
              <a:spcAft>
                <a:spcPts val="600"/>
              </a:spcAft>
              <a:buFont typeface="Wingdings" panose="05000000000000000000" pitchFamily="2" charset="2"/>
              <a:buChar char="Ø"/>
            </a:pPr>
            <a:r>
              <a:rPr lang="en-US" dirty="0">
                <a:latin typeface="Cardo"/>
              </a:rPr>
              <a:t>One person speaks at a time. </a:t>
            </a:r>
          </a:p>
          <a:p>
            <a:pPr>
              <a:lnSpc>
                <a:spcPct val="90000"/>
              </a:lnSpc>
              <a:spcBef>
                <a:spcPts val="600"/>
              </a:spcBef>
              <a:spcAft>
                <a:spcPts val="600"/>
              </a:spcAft>
              <a:buFont typeface="Wingdings" panose="05000000000000000000" pitchFamily="2" charset="2"/>
              <a:buChar char="Ø"/>
            </a:pPr>
            <a:r>
              <a:rPr lang="en-US" dirty="0">
                <a:effectLst/>
                <a:latin typeface="Cardo"/>
                <a:ea typeface="Calibri" panose="020F0502020204030204" pitchFamily="34" charset="0"/>
                <a:cs typeface="Calibri" panose="020F0502020204030204" pitchFamily="34" charset="0"/>
              </a:rPr>
              <a:t>Each person can choose to share as they see fit.</a:t>
            </a:r>
          </a:p>
          <a:p>
            <a:pPr>
              <a:lnSpc>
                <a:spcPct val="90000"/>
              </a:lnSpc>
              <a:spcBef>
                <a:spcPts val="600"/>
              </a:spcBef>
              <a:spcAft>
                <a:spcPts val="600"/>
              </a:spcAft>
              <a:buFont typeface="Wingdings" panose="05000000000000000000" pitchFamily="2" charset="2"/>
              <a:buChar char="Ø"/>
            </a:pPr>
            <a:r>
              <a:rPr lang="en-US" dirty="0">
                <a:effectLst/>
                <a:latin typeface="Cardo"/>
                <a:ea typeface="Calibri" panose="020F0502020204030204" pitchFamily="34" charset="0"/>
                <a:cs typeface="Calibri" panose="020F0502020204030204" pitchFamily="34" charset="0"/>
              </a:rPr>
              <a:t>Please don’t interrupt someone; just listen and </a:t>
            </a:r>
            <a:r>
              <a:rPr lang="en-US" dirty="0">
                <a:latin typeface="Cardo"/>
              </a:rPr>
              <a:t>respect what the person has to say</a:t>
            </a:r>
            <a:endParaRPr lang="en-US" dirty="0">
              <a:effectLst/>
              <a:latin typeface="Cardo"/>
              <a:ea typeface="Calibri" panose="020F0502020204030204" pitchFamily="34" charset="0"/>
              <a:cs typeface="Calibri" panose="020F0502020204030204" pitchFamily="34" charset="0"/>
            </a:endParaRPr>
          </a:p>
          <a:p>
            <a:pPr>
              <a:lnSpc>
                <a:spcPct val="90000"/>
              </a:lnSpc>
              <a:spcBef>
                <a:spcPts val="600"/>
              </a:spcBef>
              <a:spcAft>
                <a:spcPts val="600"/>
              </a:spcAft>
              <a:buFont typeface="Wingdings" panose="05000000000000000000" pitchFamily="2" charset="2"/>
              <a:buChar char="Ø"/>
            </a:pPr>
            <a:r>
              <a:rPr lang="en-US" dirty="0">
                <a:effectLst/>
                <a:latin typeface="Cardo"/>
                <a:ea typeface="Calibri" panose="020F0502020204030204" pitchFamily="34" charset="0"/>
                <a:cs typeface="Calibri" panose="020F0502020204030204" pitchFamily="34" charset="0"/>
              </a:rPr>
              <a:t>Allow everyone to speak before you speak again</a:t>
            </a:r>
          </a:p>
          <a:p>
            <a:pPr lvl="0">
              <a:lnSpc>
                <a:spcPct val="90000"/>
              </a:lnSpc>
              <a:spcBef>
                <a:spcPts val="600"/>
              </a:spcBef>
              <a:spcAft>
                <a:spcPts val="600"/>
              </a:spcAft>
              <a:buFont typeface="Wingdings" panose="05000000000000000000" pitchFamily="2" charset="2"/>
              <a:buChar char="Ø"/>
            </a:pPr>
            <a:r>
              <a:rPr lang="en-US" dirty="0">
                <a:latin typeface="Cardo"/>
              </a:rPr>
              <a:t>Participants, if they choose, may respond to the speaker in a helpful but non-judgmental/non-confrontational way. </a:t>
            </a:r>
          </a:p>
          <a:p>
            <a:pPr lvl="0">
              <a:lnSpc>
                <a:spcPct val="90000"/>
              </a:lnSpc>
              <a:spcBef>
                <a:spcPts val="600"/>
              </a:spcBef>
              <a:spcAft>
                <a:spcPts val="600"/>
              </a:spcAft>
              <a:buFont typeface="Wingdings" panose="05000000000000000000" pitchFamily="2" charset="2"/>
              <a:buChar char="Ø"/>
            </a:pPr>
            <a:r>
              <a:rPr lang="en-US" dirty="0">
                <a:latin typeface="Cardo"/>
              </a:rPr>
              <a:t>Respect each other and commit to confidentiality to promote trust. </a:t>
            </a:r>
            <a:endParaRPr lang="en-US" dirty="0">
              <a:effectLst/>
              <a:latin typeface="Cardo"/>
              <a:ea typeface="Calibri" panose="020F0502020204030204" pitchFamily="34" charset="0"/>
              <a:cs typeface="Calibri" panose="020F0502020204030204" pitchFamily="34" charset="0"/>
            </a:endParaRPr>
          </a:p>
        </p:txBody>
      </p:sp>
      <p:pic>
        <p:nvPicPr>
          <p:cNvPr id="5" name="Picture 4" descr="Colourful carved figures of humans">
            <a:extLst>
              <a:ext uri="{FF2B5EF4-FFF2-40B4-BE49-F238E27FC236}">
                <a16:creationId xmlns:a16="http://schemas.microsoft.com/office/drawing/2014/main" id="{A7AEC4CE-C9C2-42D4-A15E-47427297F116}"/>
              </a:ext>
            </a:extLst>
          </p:cNvPr>
          <p:cNvPicPr>
            <a:picLocks noChangeAspect="1"/>
          </p:cNvPicPr>
          <p:nvPr/>
        </p:nvPicPr>
        <p:blipFill rotWithShape="1">
          <a:blip r:embed="rId3"/>
          <a:srcRect l="22091" r="21858"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413308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1091-CFE5-FD94-A684-3B55D94965B8}"/>
              </a:ext>
            </a:extLst>
          </p:cNvPr>
          <p:cNvSpPr>
            <a:spLocks noGrp="1"/>
          </p:cNvSpPr>
          <p:nvPr>
            <p:ph type="title"/>
          </p:nvPr>
        </p:nvSpPr>
        <p:spPr>
          <a:xfrm>
            <a:off x="677334" y="609600"/>
            <a:ext cx="8596668" cy="723900"/>
          </a:xfrm>
        </p:spPr>
        <p:txBody>
          <a:bodyPr anchor="t">
            <a:normAutofit fontScale="90000"/>
          </a:bodyPr>
          <a:lstStyle/>
          <a:p>
            <a:pPr algn="ctr"/>
            <a:r>
              <a:rPr lang="en-CA" dirty="0"/>
              <a:t>Part 1: Experience</a:t>
            </a:r>
            <a:br>
              <a:rPr lang="en-CA" dirty="0"/>
            </a:br>
            <a:endParaRPr lang="en-CA" dirty="0"/>
          </a:p>
        </p:txBody>
      </p:sp>
      <p:sp>
        <p:nvSpPr>
          <p:cNvPr id="3" name="Content Placeholder 2">
            <a:extLst>
              <a:ext uri="{FF2B5EF4-FFF2-40B4-BE49-F238E27FC236}">
                <a16:creationId xmlns:a16="http://schemas.microsoft.com/office/drawing/2014/main" id="{AF973B14-AAF1-BC2C-A9C2-8E022D239147}"/>
              </a:ext>
            </a:extLst>
          </p:cNvPr>
          <p:cNvSpPr>
            <a:spLocks noGrp="1"/>
          </p:cNvSpPr>
          <p:nvPr>
            <p:ph idx="1"/>
          </p:nvPr>
        </p:nvSpPr>
        <p:spPr>
          <a:xfrm>
            <a:off x="566384" y="1333500"/>
            <a:ext cx="9168166" cy="5201965"/>
          </a:xfrm>
        </p:spPr>
        <p:txBody>
          <a:bodyPr>
            <a:noAutofit/>
          </a:bodyPr>
          <a:lstStyle/>
          <a:p>
            <a:pPr>
              <a:lnSpc>
                <a:spcPct val="90000"/>
              </a:lnSpc>
            </a:pPr>
            <a:r>
              <a:rPr lang="en-CA" sz="2000" dirty="0">
                <a:latin typeface="Cardo"/>
              </a:rPr>
              <a:t>Preparing our Hearts</a:t>
            </a:r>
          </a:p>
          <a:p>
            <a:pPr>
              <a:lnSpc>
                <a:spcPct val="90000"/>
              </a:lnSpc>
            </a:pPr>
            <a:r>
              <a:rPr lang="en-CA" sz="2000" dirty="0">
                <a:latin typeface="Cardo"/>
              </a:rPr>
              <a:t>Proclamation of the Word:</a:t>
            </a:r>
            <a:br>
              <a:rPr lang="en-CA" sz="2000" dirty="0">
                <a:latin typeface="Cardo"/>
              </a:rPr>
            </a:br>
            <a:r>
              <a:rPr lang="en-CA" sz="2000" dirty="0">
                <a:latin typeface="Cardo"/>
              </a:rPr>
              <a:t>Deuteronomy 30: 15-20</a:t>
            </a:r>
          </a:p>
          <a:p>
            <a:pPr marL="0" indent="0">
              <a:lnSpc>
                <a:spcPct val="90000"/>
              </a:lnSpc>
              <a:buNone/>
            </a:pPr>
            <a:r>
              <a:rPr lang="en-US" sz="2100" b="0" i="0" dirty="0">
                <a:solidFill>
                  <a:srgbClr val="000000"/>
                </a:solidFill>
                <a:effectLst/>
                <a:highlight>
                  <a:srgbClr val="FFFFFF"/>
                </a:highlight>
                <a:latin typeface="system-ui"/>
              </a:rPr>
              <a:t>See, I have set before you this day life and good, death and evil. </a:t>
            </a:r>
            <a:r>
              <a:rPr lang="en-US" sz="2100" b="1" i="0" baseline="30000" dirty="0">
                <a:solidFill>
                  <a:srgbClr val="000000"/>
                </a:solidFill>
                <a:effectLst/>
                <a:highlight>
                  <a:srgbClr val="FFFFFF"/>
                </a:highlight>
                <a:latin typeface="system-ui"/>
              </a:rPr>
              <a:t> </a:t>
            </a:r>
            <a:r>
              <a:rPr lang="en-US" sz="2100" b="0" i="0" dirty="0">
                <a:solidFill>
                  <a:srgbClr val="000000"/>
                </a:solidFill>
                <a:effectLst/>
                <a:highlight>
                  <a:srgbClr val="FFFFFF"/>
                </a:highlight>
                <a:latin typeface="system-ui"/>
              </a:rPr>
              <a:t>If you obey the commandments of the </a:t>
            </a:r>
            <a:r>
              <a:rPr lang="en-US" sz="2100" b="0" i="0" cap="small" dirty="0">
                <a:solidFill>
                  <a:srgbClr val="000000"/>
                </a:solidFill>
                <a:effectLst/>
                <a:highlight>
                  <a:srgbClr val="FFFFFF"/>
                </a:highlight>
                <a:latin typeface="system-ui"/>
              </a:rPr>
              <a:t>Lord</a:t>
            </a:r>
            <a:r>
              <a:rPr lang="en-US" sz="2100" b="0" i="0" dirty="0">
                <a:solidFill>
                  <a:srgbClr val="000000"/>
                </a:solidFill>
                <a:effectLst/>
                <a:highlight>
                  <a:srgbClr val="FFFFFF"/>
                </a:highlight>
                <a:latin typeface="system-ui"/>
              </a:rPr>
              <a:t> your God</a:t>
            </a:r>
            <a:r>
              <a:rPr lang="en-US" sz="2100" baseline="30000" dirty="0">
                <a:solidFill>
                  <a:srgbClr val="000000"/>
                </a:solidFill>
                <a:highlight>
                  <a:srgbClr val="FFFFFF"/>
                </a:highlight>
                <a:latin typeface="system-ui"/>
              </a:rPr>
              <a:t> </a:t>
            </a:r>
            <a:r>
              <a:rPr lang="en-US" sz="2100" b="0" i="0" dirty="0">
                <a:solidFill>
                  <a:srgbClr val="000000"/>
                </a:solidFill>
                <a:effectLst/>
                <a:highlight>
                  <a:srgbClr val="FFFFFF"/>
                </a:highlight>
                <a:latin typeface="system-ui"/>
              </a:rPr>
              <a:t>which I command you this day, by loving the </a:t>
            </a:r>
            <a:r>
              <a:rPr lang="en-US" sz="2100" b="0" i="0" cap="small" dirty="0">
                <a:solidFill>
                  <a:srgbClr val="000000"/>
                </a:solidFill>
                <a:effectLst/>
                <a:highlight>
                  <a:srgbClr val="FFFFFF"/>
                </a:highlight>
                <a:latin typeface="system-ui"/>
              </a:rPr>
              <a:t>Lord</a:t>
            </a:r>
            <a:r>
              <a:rPr lang="en-US" sz="2100" b="0" i="0" dirty="0">
                <a:solidFill>
                  <a:srgbClr val="000000"/>
                </a:solidFill>
                <a:effectLst/>
                <a:highlight>
                  <a:srgbClr val="FFFFFF"/>
                </a:highlight>
                <a:latin typeface="system-ui"/>
              </a:rPr>
              <a:t> your God, by walking in his ways, and by keeping his commandments and his statutes and his ordinances, then you shall live and multiply, and the </a:t>
            </a:r>
            <a:r>
              <a:rPr lang="en-US" sz="2100" b="0" i="0" cap="small" dirty="0">
                <a:solidFill>
                  <a:srgbClr val="000000"/>
                </a:solidFill>
                <a:effectLst/>
                <a:highlight>
                  <a:srgbClr val="FFFFFF"/>
                </a:highlight>
                <a:latin typeface="system-ui"/>
              </a:rPr>
              <a:t>Lord</a:t>
            </a:r>
            <a:r>
              <a:rPr lang="en-US" sz="2100" b="0" i="0" dirty="0">
                <a:solidFill>
                  <a:srgbClr val="000000"/>
                </a:solidFill>
                <a:effectLst/>
                <a:highlight>
                  <a:srgbClr val="FFFFFF"/>
                </a:highlight>
                <a:latin typeface="system-ui"/>
              </a:rPr>
              <a:t> your God will bless you in the land which you are entering to take possession of it.</a:t>
            </a:r>
            <a:r>
              <a:rPr lang="en-US" sz="2100" b="1" i="0" baseline="30000" dirty="0">
                <a:solidFill>
                  <a:srgbClr val="000000"/>
                </a:solidFill>
                <a:effectLst/>
                <a:highlight>
                  <a:srgbClr val="FFFFFF"/>
                </a:highlight>
                <a:latin typeface="system-ui"/>
              </a:rPr>
              <a:t> </a:t>
            </a:r>
            <a:r>
              <a:rPr lang="en-US" sz="2100" b="0" i="0" dirty="0">
                <a:solidFill>
                  <a:srgbClr val="000000"/>
                </a:solidFill>
                <a:effectLst/>
                <a:highlight>
                  <a:srgbClr val="FFFFFF"/>
                </a:highlight>
                <a:latin typeface="system-ui"/>
              </a:rPr>
              <a:t>But if your heart turns away, and you will not hear, but are drawn away to worship other gods and serve them, I declare to you this day, that you shall perish; you shall not live long in the land which you are going over the Jordan to enter and possess. I call heaven and earth to witness against you this day, that I have set before you life and death, blessing and curse; therefore choose life, that you and your descendants may live,</a:t>
            </a:r>
            <a:r>
              <a:rPr lang="en-US" sz="2100" b="1" i="0" baseline="30000" dirty="0">
                <a:solidFill>
                  <a:srgbClr val="000000"/>
                </a:solidFill>
                <a:effectLst/>
                <a:highlight>
                  <a:srgbClr val="FFFFFF"/>
                </a:highlight>
                <a:latin typeface="system-ui"/>
              </a:rPr>
              <a:t> </a:t>
            </a:r>
            <a:r>
              <a:rPr lang="en-US" sz="2100" b="0" i="0" dirty="0">
                <a:solidFill>
                  <a:srgbClr val="000000"/>
                </a:solidFill>
                <a:effectLst/>
                <a:highlight>
                  <a:srgbClr val="FFFFFF"/>
                </a:highlight>
                <a:latin typeface="system-ui"/>
              </a:rPr>
              <a:t>loving the </a:t>
            </a:r>
            <a:r>
              <a:rPr lang="en-US" sz="2100" b="0" i="0" cap="small" dirty="0">
                <a:solidFill>
                  <a:srgbClr val="000000"/>
                </a:solidFill>
                <a:effectLst/>
                <a:highlight>
                  <a:srgbClr val="FFFFFF"/>
                </a:highlight>
                <a:latin typeface="system-ui"/>
              </a:rPr>
              <a:t>Lord</a:t>
            </a:r>
            <a:r>
              <a:rPr lang="en-US" sz="2100" b="0" i="0" dirty="0">
                <a:solidFill>
                  <a:srgbClr val="000000"/>
                </a:solidFill>
                <a:effectLst/>
                <a:highlight>
                  <a:srgbClr val="FFFFFF"/>
                </a:highlight>
                <a:latin typeface="system-ui"/>
              </a:rPr>
              <a:t> your God, obeying his voice, and cleaving to him; for that means life to you and length of days, that you may dwell in the land which the </a:t>
            </a:r>
            <a:r>
              <a:rPr lang="en-US" sz="2100" b="0" i="0" cap="small" dirty="0">
                <a:solidFill>
                  <a:srgbClr val="000000"/>
                </a:solidFill>
                <a:effectLst/>
                <a:highlight>
                  <a:srgbClr val="FFFFFF"/>
                </a:highlight>
                <a:latin typeface="system-ui"/>
              </a:rPr>
              <a:t>Lord</a:t>
            </a:r>
            <a:r>
              <a:rPr lang="en-US" sz="2100" b="0" i="0" dirty="0">
                <a:solidFill>
                  <a:srgbClr val="000000"/>
                </a:solidFill>
                <a:effectLst/>
                <a:highlight>
                  <a:srgbClr val="FFFFFF"/>
                </a:highlight>
                <a:latin typeface="system-ui"/>
              </a:rPr>
              <a:t> swore to your fathers, to Abraham, to Isaac, and to Jacob, to give them.</a:t>
            </a:r>
            <a:br>
              <a:rPr lang="en-CA" sz="2000" dirty="0">
                <a:latin typeface="Cardo"/>
              </a:rPr>
            </a:br>
            <a:br>
              <a:rPr lang="en-CA" sz="2000" dirty="0">
                <a:latin typeface="Cardo"/>
              </a:rPr>
            </a:br>
            <a:endParaRPr lang="en-US" sz="2100" b="0" i="0" dirty="0">
              <a:effectLst/>
              <a:highlight>
                <a:srgbClr val="FFFFFF"/>
              </a:highlight>
              <a:latin typeface="Cardo"/>
            </a:endParaRPr>
          </a:p>
        </p:txBody>
      </p:sp>
      <p:pic>
        <p:nvPicPr>
          <p:cNvPr id="2050" name="Picture 2" descr="40 Short Easter Bible Verses 2024 ...">
            <a:extLst>
              <a:ext uri="{FF2B5EF4-FFF2-40B4-BE49-F238E27FC236}">
                <a16:creationId xmlns:a16="http://schemas.microsoft.com/office/drawing/2014/main" id="{1C2B45D8-4D87-5343-B14E-18EB35F3A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770" b="-1"/>
          <a:stretch/>
        </p:blipFill>
        <p:spPr bwMode="auto">
          <a:xfrm>
            <a:off x="7972693" y="322534"/>
            <a:ext cx="2824517" cy="202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00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9" name="Straight Connector 38">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2"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3" name="Isosceles Triangle 42">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4"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5"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6"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7" name="Isosceles Triangle 46">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8" name="Isosceles Triangle 47">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50" name="Rectangle 49">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3" name="Straight Connector 52">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5"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6" name="Isosceles Triangle 55">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7"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8"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9"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0" name="Isosceles Triangle 59">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 name="Isosceles Triangle 60">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63" name="Rectangle 62">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9EB8B-C2C8-8036-FE5D-ECFA8BE6E769}"/>
              </a:ext>
            </a:extLst>
          </p:cNvPr>
          <p:cNvSpPr>
            <a:spLocks noGrp="1"/>
          </p:cNvSpPr>
          <p:nvPr>
            <p:ph type="title"/>
          </p:nvPr>
        </p:nvSpPr>
        <p:spPr>
          <a:xfrm>
            <a:off x="1286933" y="609600"/>
            <a:ext cx="10197494" cy="1099457"/>
          </a:xfrm>
        </p:spPr>
        <p:txBody>
          <a:bodyPr>
            <a:normAutofit/>
          </a:bodyPr>
          <a:lstStyle/>
          <a:p>
            <a:pPr>
              <a:lnSpc>
                <a:spcPct val="90000"/>
              </a:lnSpc>
            </a:pPr>
            <a:r>
              <a:rPr lang="en-CA">
                <a:latin typeface="Cardo"/>
              </a:rPr>
              <a:t>Reflection</a:t>
            </a:r>
            <a:br>
              <a:rPr lang="en-CA">
                <a:latin typeface="Cardo"/>
              </a:rPr>
            </a:br>
            <a:endParaRPr lang="en-CA"/>
          </a:p>
        </p:txBody>
      </p:sp>
      <p:graphicFrame>
        <p:nvGraphicFramePr>
          <p:cNvPr id="25" name="Content Placeholder 2">
            <a:extLst>
              <a:ext uri="{FF2B5EF4-FFF2-40B4-BE49-F238E27FC236}">
                <a16:creationId xmlns:a16="http://schemas.microsoft.com/office/drawing/2014/main" id="{9577FD78-75A9-A9F9-06E7-CD29B992F1CA}"/>
              </a:ext>
            </a:extLst>
          </p:cNvPr>
          <p:cNvGraphicFramePr>
            <a:graphicFrameLocks noGrp="1"/>
          </p:cNvGraphicFramePr>
          <p:nvPr>
            <p:ph idx="1"/>
            <p:extLst>
              <p:ext uri="{D42A27DB-BD31-4B8C-83A1-F6EECF244321}">
                <p14:modId xmlns:p14="http://schemas.microsoft.com/office/powerpoint/2010/main" val="639788974"/>
              </p:ext>
            </p:extLst>
          </p:nvPr>
        </p:nvGraphicFramePr>
        <p:xfrm>
          <a:off x="601757" y="1323474"/>
          <a:ext cx="10303309" cy="5184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5746550"/>
      </p:ext>
    </p:extLst>
  </p:cSld>
  <p:clrMapOvr>
    <a:masterClrMapping/>
  </p:clrMapOvr>
</p:sld>
</file>

<file path=ppt/theme/theme1.xml><?xml version="1.0" encoding="utf-8"?>
<a:theme xmlns:a="http://schemas.openxmlformats.org/drawingml/2006/main" name="Facet">
  <a:themeElements>
    <a:clrScheme name="Custom 19">
      <a:dk1>
        <a:sysClr val="windowText" lastClr="000000"/>
      </a:dk1>
      <a:lt1>
        <a:sysClr val="window" lastClr="FFFFFF"/>
      </a:lt1>
      <a:dk2>
        <a:srgbClr val="775F55"/>
      </a:dk2>
      <a:lt2>
        <a:srgbClr val="EBDDC3"/>
      </a:lt2>
      <a:accent1>
        <a:srgbClr val="548BB7"/>
      </a:accent1>
      <a:accent2>
        <a:srgbClr val="FAD372"/>
      </a:accent2>
      <a:accent3>
        <a:srgbClr val="A5AB81"/>
      </a:accent3>
      <a:accent4>
        <a:srgbClr val="B85B22"/>
      </a:accent4>
      <a:accent5>
        <a:srgbClr val="7BA79D"/>
      </a:accent5>
      <a:accent6>
        <a:srgbClr val="968C8C"/>
      </a:accent6>
      <a:hlink>
        <a:srgbClr val="F7B615"/>
      </a:hlink>
      <a:folHlink>
        <a:srgbClr val="70440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659</TotalTime>
  <Words>1864</Words>
  <Application>Microsoft Office PowerPoint</Application>
  <PresentationFormat>Widescreen</PresentationFormat>
  <Paragraphs>185</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Aptos</vt:lpstr>
      <vt:lpstr>Arial</vt:lpstr>
      <vt:lpstr>Cardo</vt:lpstr>
      <vt:lpstr>Comic Sans MS</vt:lpstr>
      <vt:lpstr>Google Sans</vt:lpstr>
      <vt:lpstr>system-ui</vt:lpstr>
      <vt:lpstr>Trebuchet MS</vt:lpstr>
      <vt:lpstr>Wingdings</vt:lpstr>
      <vt:lpstr>Wingdings 3</vt:lpstr>
      <vt:lpstr>Facet</vt:lpstr>
      <vt:lpstr>WELCOME (module 2)</vt:lpstr>
      <vt:lpstr>Welcome and Introduction</vt:lpstr>
      <vt:lpstr>Opening Prayer</vt:lpstr>
      <vt:lpstr>Opening Prayer</vt:lpstr>
      <vt:lpstr>The Course:  4 Modules/Sessions according the CCCB Toolkit</vt:lpstr>
      <vt:lpstr>Agenda for the Day</vt:lpstr>
      <vt:lpstr>Listening Circles –  Norms for Conversation</vt:lpstr>
      <vt:lpstr>Part 1: Experience </vt:lpstr>
      <vt:lpstr>Reflection </vt:lpstr>
      <vt:lpstr>Part 2A – New Information</vt:lpstr>
      <vt:lpstr>Reflection </vt:lpstr>
      <vt:lpstr>Break</vt:lpstr>
      <vt:lpstr>Part 2B – New Information</vt:lpstr>
      <vt:lpstr>Reflection </vt:lpstr>
      <vt:lpstr>Part 3: Action</vt:lpstr>
      <vt:lpstr>Wrap-up</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 Pulyk</dc:creator>
  <cp:lastModifiedBy>Bev Pulyk</cp:lastModifiedBy>
  <cp:revision>3</cp:revision>
  <dcterms:created xsi:type="dcterms:W3CDTF">2024-04-14T18:07:12Z</dcterms:created>
  <dcterms:modified xsi:type="dcterms:W3CDTF">2025-08-06T21:42:22Z</dcterms:modified>
</cp:coreProperties>
</file>