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59" r:id="rId2"/>
  </p:sldMasterIdLst>
  <p:notesMasterIdLst>
    <p:notesMasterId r:id="rId42"/>
  </p:notesMasterIdLst>
  <p:sldIdLst>
    <p:sldId id="417" r:id="rId3"/>
    <p:sldId id="400" r:id="rId4"/>
    <p:sldId id="418" r:id="rId5"/>
    <p:sldId id="390" r:id="rId6"/>
    <p:sldId id="391" r:id="rId7"/>
    <p:sldId id="392" r:id="rId8"/>
    <p:sldId id="428" r:id="rId9"/>
    <p:sldId id="395" r:id="rId10"/>
    <p:sldId id="396" r:id="rId11"/>
    <p:sldId id="397" r:id="rId12"/>
    <p:sldId id="419" r:id="rId13"/>
    <p:sldId id="429" r:id="rId14"/>
    <p:sldId id="398" r:id="rId15"/>
    <p:sldId id="430" r:id="rId16"/>
    <p:sldId id="426" r:id="rId17"/>
    <p:sldId id="399" r:id="rId18"/>
    <p:sldId id="427" r:id="rId19"/>
    <p:sldId id="436" r:id="rId20"/>
    <p:sldId id="448" r:id="rId21"/>
    <p:sldId id="437" r:id="rId22"/>
    <p:sldId id="442" r:id="rId23"/>
    <p:sldId id="438" r:id="rId24"/>
    <p:sldId id="439" r:id="rId25"/>
    <p:sldId id="440" r:id="rId26"/>
    <p:sldId id="441" r:id="rId27"/>
    <p:sldId id="404" r:id="rId28"/>
    <p:sldId id="407" r:id="rId29"/>
    <p:sldId id="408" r:id="rId30"/>
    <p:sldId id="410" r:id="rId31"/>
    <p:sldId id="411" r:id="rId32"/>
    <p:sldId id="412" r:id="rId33"/>
    <p:sldId id="413" r:id="rId34"/>
    <p:sldId id="414" r:id="rId35"/>
    <p:sldId id="449" r:id="rId36"/>
    <p:sldId id="339" r:id="rId37"/>
    <p:sldId id="340" r:id="rId38"/>
    <p:sldId id="446" r:id="rId39"/>
    <p:sldId id="445" r:id="rId40"/>
    <p:sldId id="44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645939-0591-BB99-8902-449467820397}" name="Joelle Dressler" initials="JD" userId="S::jdressler@rcdvictoria.org::ac34b8e6-789d-4261-ba78-dd8958cceabc" providerId="AD"/>
  <p188:author id="{289530D2-1F9D-64D8-1E29-793F027EC4E5}" name="Therese Wright" initials="TW" userId="c95b962346a2102d"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9E00"/>
    <a:srgbClr val="2A5B19"/>
    <a:srgbClr val="003366"/>
    <a:srgbClr val="000066"/>
    <a:srgbClr val="669900"/>
    <a:srgbClr val="2045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532AD7-EE56-41E6-B23C-87D361085124}" v="231" dt="2025-06-18T17:24:25.0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3" d="100"/>
          <a:sy n="73" d="100"/>
        </p:scale>
        <p:origin x="427"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48" Type="http://schemas.microsoft.com/office/2018/10/relationships/authors" Target="author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99248B-16BE-4393-A8D5-E91A1A0C7261}" type="datetimeFigureOut">
              <a:rPr lang="en-CA" smtClean="0"/>
              <a:t>2025-09-04</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B5F952-9359-477D-8EB8-A7FDEBA99A10}" type="slidenum">
              <a:rPr lang="en-CA" smtClean="0"/>
              <a:t>‹#›</a:t>
            </a:fld>
            <a:endParaRPr lang="en-CA"/>
          </a:p>
        </p:txBody>
      </p:sp>
    </p:spTree>
    <p:extLst>
      <p:ext uri="{BB962C8B-B14F-4D97-AF65-F5344CB8AC3E}">
        <p14:creationId xmlns:p14="http://schemas.microsoft.com/office/powerpoint/2010/main" val="3927912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413ff15e0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3413ff15e0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a:extLst>
            <a:ext uri="{FF2B5EF4-FFF2-40B4-BE49-F238E27FC236}">
              <a16:creationId xmlns:a16="http://schemas.microsoft.com/office/drawing/2014/main" id="{423DA912-AC6E-8C50-B707-A1371E77482B}"/>
            </a:ext>
          </a:extLst>
        </p:cNvPr>
        <p:cNvGrpSpPr/>
        <p:nvPr/>
      </p:nvGrpSpPr>
      <p:grpSpPr>
        <a:xfrm>
          <a:off x="0" y="0"/>
          <a:ext cx="0" cy="0"/>
          <a:chOff x="0" y="0"/>
          <a:chExt cx="0" cy="0"/>
        </a:xfrm>
      </p:grpSpPr>
      <p:sp>
        <p:nvSpPr>
          <p:cNvPr id="135" name="Google Shape;135;g3413ff15e04_0_5:notes">
            <a:extLst>
              <a:ext uri="{FF2B5EF4-FFF2-40B4-BE49-F238E27FC236}">
                <a16:creationId xmlns:a16="http://schemas.microsoft.com/office/drawing/2014/main" id="{E40362FA-3806-817E-C3B0-9257B75D770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3413ff15e04_0_5:notes">
            <a:extLst>
              <a:ext uri="{FF2B5EF4-FFF2-40B4-BE49-F238E27FC236}">
                <a16:creationId xmlns:a16="http://schemas.microsoft.com/office/drawing/2014/main" id="{42F5341D-2BC0-910A-7DA2-75041B5B366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1286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33fd8f003fe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33fd8f003fe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96B0B48A-3659-BC6F-44C7-88E1BDDB3D3B}"/>
            </a:ext>
          </a:extLst>
        </p:cNvPr>
        <p:cNvGrpSpPr/>
        <p:nvPr/>
      </p:nvGrpSpPr>
      <p:grpSpPr>
        <a:xfrm>
          <a:off x="0" y="0"/>
          <a:ext cx="0" cy="0"/>
          <a:chOff x="0" y="0"/>
          <a:chExt cx="0" cy="0"/>
        </a:xfrm>
      </p:grpSpPr>
      <p:sp>
        <p:nvSpPr>
          <p:cNvPr id="130" name="Google Shape;130;g33fd8f003fe_0_14:notes">
            <a:extLst>
              <a:ext uri="{FF2B5EF4-FFF2-40B4-BE49-F238E27FC236}">
                <a16:creationId xmlns:a16="http://schemas.microsoft.com/office/drawing/2014/main" id="{491F17EB-3D00-7F25-E2C8-AFA773CF1CB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33fd8f003fe_0_14:notes">
            <a:extLst>
              <a:ext uri="{FF2B5EF4-FFF2-40B4-BE49-F238E27FC236}">
                <a16:creationId xmlns:a16="http://schemas.microsoft.com/office/drawing/2014/main" id="{A5EE904D-8197-98AF-3CCF-B83F744A5B4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31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a:extLst>
            <a:ext uri="{FF2B5EF4-FFF2-40B4-BE49-F238E27FC236}">
              <a16:creationId xmlns:a16="http://schemas.microsoft.com/office/drawing/2014/main" id="{E2BBA500-5480-E8E5-650F-EE29559591DF}"/>
            </a:ext>
          </a:extLst>
        </p:cNvPr>
        <p:cNvGrpSpPr/>
        <p:nvPr/>
      </p:nvGrpSpPr>
      <p:grpSpPr>
        <a:xfrm>
          <a:off x="0" y="0"/>
          <a:ext cx="0" cy="0"/>
          <a:chOff x="0" y="0"/>
          <a:chExt cx="0" cy="0"/>
        </a:xfrm>
      </p:grpSpPr>
      <p:sp>
        <p:nvSpPr>
          <p:cNvPr id="124" name="Google Shape;124;g33fd8f003fe_0_4:notes">
            <a:extLst>
              <a:ext uri="{FF2B5EF4-FFF2-40B4-BE49-F238E27FC236}">
                <a16:creationId xmlns:a16="http://schemas.microsoft.com/office/drawing/2014/main" id="{348CA715-7E92-6A79-4ED8-B8F676F14E1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33fd8f003fe_0_4:notes">
            <a:extLst>
              <a:ext uri="{FF2B5EF4-FFF2-40B4-BE49-F238E27FC236}">
                <a16:creationId xmlns:a16="http://schemas.microsoft.com/office/drawing/2014/main" id="{E94234AA-DCB1-F9C3-CB99-D5A396FB857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2975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33fd8f003fe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33fd8f003fe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a:extLst>
            <a:ext uri="{FF2B5EF4-FFF2-40B4-BE49-F238E27FC236}">
              <a16:creationId xmlns:a16="http://schemas.microsoft.com/office/drawing/2014/main" id="{2B414FA7-3A8D-951F-38E9-7CA83B184FF8}"/>
            </a:ext>
          </a:extLst>
        </p:cNvPr>
        <p:cNvGrpSpPr/>
        <p:nvPr/>
      </p:nvGrpSpPr>
      <p:grpSpPr>
        <a:xfrm>
          <a:off x="0" y="0"/>
          <a:ext cx="0" cy="0"/>
          <a:chOff x="0" y="0"/>
          <a:chExt cx="0" cy="0"/>
        </a:xfrm>
      </p:grpSpPr>
      <p:sp>
        <p:nvSpPr>
          <p:cNvPr id="135" name="Google Shape;135;g3413ff15e04_0_5:notes">
            <a:extLst>
              <a:ext uri="{FF2B5EF4-FFF2-40B4-BE49-F238E27FC236}">
                <a16:creationId xmlns:a16="http://schemas.microsoft.com/office/drawing/2014/main" id="{6ED50116-0AB7-A28F-0165-8396A7B03D7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3413ff15e04_0_5:notes">
            <a:extLst>
              <a:ext uri="{FF2B5EF4-FFF2-40B4-BE49-F238E27FC236}">
                <a16:creationId xmlns:a16="http://schemas.microsoft.com/office/drawing/2014/main" id="{9D79EF78-B502-915B-A4EA-BA824DFD1C4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37479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33fd8f003fe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33fd8f003fe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413ff15e04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3413ff15e04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33fd8f003fe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33fd8f003fe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413ff15e04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3413ff15e04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a:extLst>
            <a:ext uri="{FF2B5EF4-FFF2-40B4-BE49-F238E27FC236}">
              <a16:creationId xmlns:a16="http://schemas.microsoft.com/office/drawing/2014/main" id="{9CA27C7F-A501-095E-3A48-1539D5DA653E}"/>
            </a:ext>
          </a:extLst>
        </p:cNvPr>
        <p:cNvGrpSpPr/>
        <p:nvPr/>
      </p:nvGrpSpPr>
      <p:grpSpPr>
        <a:xfrm>
          <a:off x="0" y="0"/>
          <a:ext cx="0" cy="0"/>
          <a:chOff x="0" y="0"/>
          <a:chExt cx="0" cy="0"/>
        </a:xfrm>
      </p:grpSpPr>
      <p:sp>
        <p:nvSpPr>
          <p:cNvPr id="62" name="Google Shape;62;g341df9d7819_0_0:notes">
            <a:extLst>
              <a:ext uri="{FF2B5EF4-FFF2-40B4-BE49-F238E27FC236}">
                <a16:creationId xmlns:a16="http://schemas.microsoft.com/office/drawing/2014/main" id="{5ED5A84B-684E-E695-6125-26BF6CFE777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41df9d7819_0_0:notes">
            <a:extLst>
              <a:ext uri="{FF2B5EF4-FFF2-40B4-BE49-F238E27FC236}">
                <a16:creationId xmlns:a16="http://schemas.microsoft.com/office/drawing/2014/main" id="{19960BDD-3EDF-A39A-345F-CB0EBAD25EF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81749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33fd8f003fe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33fd8f003fe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3413ff15e04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3413ff15e04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33fd8f003fe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33fd8f003fe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3fd8f003fe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33fd8f003fe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a:extLst>
            <a:ext uri="{FF2B5EF4-FFF2-40B4-BE49-F238E27FC236}">
              <a16:creationId xmlns:a16="http://schemas.microsoft.com/office/drawing/2014/main" id="{06A6CEFD-4BA5-8B03-F797-BCEAC21FE204}"/>
            </a:ext>
          </a:extLst>
        </p:cNvPr>
        <p:cNvGrpSpPr/>
        <p:nvPr/>
      </p:nvGrpSpPr>
      <p:grpSpPr>
        <a:xfrm>
          <a:off x="0" y="0"/>
          <a:ext cx="0" cy="0"/>
          <a:chOff x="0" y="0"/>
          <a:chExt cx="0" cy="0"/>
        </a:xfrm>
      </p:grpSpPr>
      <p:sp>
        <p:nvSpPr>
          <p:cNvPr id="135" name="Google Shape;135;g3413ff15e04_0_5:notes">
            <a:extLst>
              <a:ext uri="{FF2B5EF4-FFF2-40B4-BE49-F238E27FC236}">
                <a16:creationId xmlns:a16="http://schemas.microsoft.com/office/drawing/2014/main" id="{1F67C432-10FF-FD03-1530-40BC03F4820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3413ff15e04_0_5:notes">
            <a:extLst>
              <a:ext uri="{FF2B5EF4-FFF2-40B4-BE49-F238E27FC236}">
                <a16:creationId xmlns:a16="http://schemas.microsoft.com/office/drawing/2014/main" id="{0B0CB829-ABA6-A6AE-DB36-ABA16900690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67234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a:extLst>
            <a:ext uri="{FF2B5EF4-FFF2-40B4-BE49-F238E27FC236}">
              <a16:creationId xmlns:a16="http://schemas.microsoft.com/office/drawing/2014/main" id="{CEF68818-1BE2-F8A3-A927-5D9086A69E5B}"/>
            </a:ext>
          </a:extLst>
        </p:cNvPr>
        <p:cNvGrpSpPr/>
        <p:nvPr/>
      </p:nvGrpSpPr>
      <p:grpSpPr>
        <a:xfrm>
          <a:off x="0" y="0"/>
          <a:ext cx="0" cy="0"/>
          <a:chOff x="0" y="0"/>
          <a:chExt cx="0" cy="0"/>
        </a:xfrm>
      </p:grpSpPr>
      <p:sp>
        <p:nvSpPr>
          <p:cNvPr id="171" name="Google Shape;171;g3413ff15e04_0_15:notes">
            <a:extLst>
              <a:ext uri="{FF2B5EF4-FFF2-40B4-BE49-F238E27FC236}">
                <a16:creationId xmlns:a16="http://schemas.microsoft.com/office/drawing/2014/main" id="{2A6BA3DE-78BD-D7D6-8DFD-0BBF3891A03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3413ff15e04_0_15:notes">
            <a:extLst>
              <a:ext uri="{FF2B5EF4-FFF2-40B4-BE49-F238E27FC236}">
                <a16:creationId xmlns:a16="http://schemas.microsoft.com/office/drawing/2014/main" id="{90DAF352-8354-3E9C-9BD9-62082EA746D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9223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41df9d7819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41df9d7819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341df9d7819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341df9d7819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41df9d7819_1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41df9d7819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a:extLst>
            <a:ext uri="{FF2B5EF4-FFF2-40B4-BE49-F238E27FC236}">
              <a16:creationId xmlns:a16="http://schemas.microsoft.com/office/drawing/2014/main" id="{46675D4E-70CB-5EB1-B8BF-3368358903E1}"/>
            </a:ext>
          </a:extLst>
        </p:cNvPr>
        <p:cNvGrpSpPr/>
        <p:nvPr/>
      </p:nvGrpSpPr>
      <p:grpSpPr>
        <a:xfrm>
          <a:off x="0" y="0"/>
          <a:ext cx="0" cy="0"/>
          <a:chOff x="0" y="0"/>
          <a:chExt cx="0" cy="0"/>
        </a:xfrm>
      </p:grpSpPr>
      <p:sp>
        <p:nvSpPr>
          <p:cNvPr id="135" name="Google Shape;135;g3413ff15e04_0_5:notes">
            <a:extLst>
              <a:ext uri="{FF2B5EF4-FFF2-40B4-BE49-F238E27FC236}">
                <a16:creationId xmlns:a16="http://schemas.microsoft.com/office/drawing/2014/main" id="{F4C25919-9603-1876-B50E-0DCD3EE528B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3413ff15e04_0_5:notes">
            <a:extLst>
              <a:ext uri="{FF2B5EF4-FFF2-40B4-BE49-F238E27FC236}">
                <a16:creationId xmlns:a16="http://schemas.microsoft.com/office/drawing/2014/main" id="{290B8B71-936B-C3E4-EC8D-5FE08DD5F93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0744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33fd8f003fe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33fd8f003fe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33fd8f003fe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33fd8f003fe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33fd8f003fe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33fd8f003fe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80CB8-D9C1-1383-FA89-96086EB568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0B58FA82-19CC-3D1E-022F-D3AD04ABCE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A109F65F-0316-5657-19F7-57D711E480D2}"/>
              </a:ext>
            </a:extLst>
          </p:cNvPr>
          <p:cNvSpPr>
            <a:spLocks noGrp="1"/>
          </p:cNvSpPr>
          <p:nvPr>
            <p:ph type="dt" sz="half" idx="10"/>
          </p:nvPr>
        </p:nvSpPr>
        <p:spPr/>
        <p:txBody>
          <a:bodyPr/>
          <a:lstStyle/>
          <a:p>
            <a:fld id="{625D4D0E-28F4-4C46-B03B-ADCAA023C7CE}" type="datetimeFigureOut">
              <a:rPr lang="en-CA" smtClean="0"/>
              <a:t>2025-09-04</a:t>
            </a:fld>
            <a:endParaRPr lang="en-CA"/>
          </a:p>
        </p:txBody>
      </p:sp>
      <p:sp>
        <p:nvSpPr>
          <p:cNvPr id="5" name="Footer Placeholder 4">
            <a:extLst>
              <a:ext uri="{FF2B5EF4-FFF2-40B4-BE49-F238E27FC236}">
                <a16:creationId xmlns:a16="http://schemas.microsoft.com/office/drawing/2014/main" id="{135382B3-7267-73F9-F576-B767059F5A9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9D75FFE-6D3F-01DD-EB39-014E76C88218}"/>
              </a:ext>
            </a:extLst>
          </p:cNvPr>
          <p:cNvSpPr>
            <a:spLocks noGrp="1"/>
          </p:cNvSpPr>
          <p:nvPr>
            <p:ph type="sldNum" sz="quarter" idx="12"/>
          </p:nvPr>
        </p:nvSpPr>
        <p:spPr/>
        <p:txBody>
          <a:bodyPr/>
          <a:lstStyle/>
          <a:p>
            <a:fld id="{A8829991-D4FA-463B-BBE3-46EFB5F28686}" type="slidenum">
              <a:rPr lang="en-CA" smtClean="0"/>
              <a:t>‹#›</a:t>
            </a:fld>
            <a:endParaRPr lang="en-CA"/>
          </a:p>
        </p:txBody>
      </p:sp>
    </p:spTree>
    <p:extLst>
      <p:ext uri="{BB962C8B-B14F-4D97-AF65-F5344CB8AC3E}">
        <p14:creationId xmlns:p14="http://schemas.microsoft.com/office/powerpoint/2010/main" val="2925646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DB772-FA02-B156-FD5B-1AC4424A2CBC}"/>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057E99E4-4173-BA59-85E5-5C80AEC27E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97ACF95-98A8-DE41-3D82-4E2C5D5E784C}"/>
              </a:ext>
            </a:extLst>
          </p:cNvPr>
          <p:cNvSpPr>
            <a:spLocks noGrp="1"/>
          </p:cNvSpPr>
          <p:nvPr>
            <p:ph type="dt" sz="half" idx="10"/>
          </p:nvPr>
        </p:nvSpPr>
        <p:spPr/>
        <p:txBody>
          <a:bodyPr/>
          <a:lstStyle/>
          <a:p>
            <a:fld id="{625D4D0E-28F4-4C46-B03B-ADCAA023C7CE}" type="datetimeFigureOut">
              <a:rPr lang="en-CA" smtClean="0"/>
              <a:t>2025-09-04</a:t>
            </a:fld>
            <a:endParaRPr lang="en-CA"/>
          </a:p>
        </p:txBody>
      </p:sp>
      <p:sp>
        <p:nvSpPr>
          <p:cNvPr id="5" name="Footer Placeholder 4">
            <a:extLst>
              <a:ext uri="{FF2B5EF4-FFF2-40B4-BE49-F238E27FC236}">
                <a16:creationId xmlns:a16="http://schemas.microsoft.com/office/drawing/2014/main" id="{17F5982F-763D-F14B-880C-DCA864388C5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BE08A90-9FEA-73D0-48E2-D15C1C53D9FD}"/>
              </a:ext>
            </a:extLst>
          </p:cNvPr>
          <p:cNvSpPr>
            <a:spLocks noGrp="1"/>
          </p:cNvSpPr>
          <p:nvPr>
            <p:ph type="sldNum" sz="quarter" idx="12"/>
          </p:nvPr>
        </p:nvSpPr>
        <p:spPr/>
        <p:txBody>
          <a:bodyPr/>
          <a:lstStyle/>
          <a:p>
            <a:fld id="{A8829991-D4FA-463B-BBE3-46EFB5F28686}" type="slidenum">
              <a:rPr lang="en-CA" smtClean="0"/>
              <a:t>‹#›</a:t>
            </a:fld>
            <a:endParaRPr lang="en-CA"/>
          </a:p>
        </p:txBody>
      </p:sp>
    </p:spTree>
    <p:extLst>
      <p:ext uri="{BB962C8B-B14F-4D97-AF65-F5344CB8AC3E}">
        <p14:creationId xmlns:p14="http://schemas.microsoft.com/office/powerpoint/2010/main" val="1456837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44A87F-EB99-571D-961A-E42C0B4104E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0F60563F-EA7B-FCA9-ED3D-99F0ECA1E6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7785236-E16C-E733-C57C-C20ABE213478}"/>
              </a:ext>
            </a:extLst>
          </p:cNvPr>
          <p:cNvSpPr>
            <a:spLocks noGrp="1"/>
          </p:cNvSpPr>
          <p:nvPr>
            <p:ph type="dt" sz="half" idx="10"/>
          </p:nvPr>
        </p:nvSpPr>
        <p:spPr/>
        <p:txBody>
          <a:bodyPr/>
          <a:lstStyle/>
          <a:p>
            <a:fld id="{625D4D0E-28F4-4C46-B03B-ADCAA023C7CE}" type="datetimeFigureOut">
              <a:rPr lang="en-CA" smtClean="0"/>
              <a:t>2025-09-04</a:t>
            </a:fld>
            <a:endParaRPr lang="en-CA"/>
          </a:p>
        </p:txBody>
      </p:sp>
      <p:sp>
        <p:nvSpPr>
          <p:cNvPr id="5" name="Footer Placeholder 4">
            <a:extLst>
              <a:ext uri="{FF2B5EF4-FFF2-40B4-BE49-F238E27FC236}">
                <a16:creationId xmlns:a16="http://schemas.microsoft.com/office/drawing/2014/main" id="{A63B8D40-F43A-384D-2583-FBB4AFE7DD0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FA96B22-04C1-3616-959A-23E99FEBA6F1}"/>
              </a:ext>
            </a:extLst>
          </p:cNvPr>
          <p:cNvSpPr>
            <a:spLocks noGrp="1"/>
          </p:cNvSpPr>
          <p:nvPr>
            <p:ph type="sldNum" sz="quarter" idx="12"/>
          </p:nvPr>
        </p:nvSpPr>
        <p:spPr/>
        <p:txBody>
          <a:bodyPr/>
          <a:lstStyle/>
          <a:p>
            <a:fld id="{A8829991-D4FA-463B-BBE3-46EFB5F28686}" type="slidenum">
              <a:rPr lang="en-CA" smtClean="0"/>
              <a:t>‹#›</a:t>
            </a:fld>
            <a:endParaRPr lang="en-CA"/>
          </a:p>
        </p:txBody>
      </p:sp>
    </p:spTree>
    <p:extLst>
      <p:ext uri="{BB962C8B-B14F-4D97-AF65-F5344CB8AC3E}">
        <p14:creationId xmlns:p14="http://schemas.microsoft.com/office/powerpoint/2010/main" val="1651346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B700C-3612-A7E0-61C0-8F9BA054C658}"/>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FF0B564F-A93B-DA7B-F73B-5ED220E082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972645B-1B81-FFB1-DCC8-8DBBB51BC1A9}"/>
              </a:ext>
            </a:extLst>
          </p:cNvPr>
          <p:cNvSpPr>
            <a:spLocks noGrp="1"/>
          </p:cNvSpPr>
          <p:nvPr>
            <p:ph type="dt" sz="half" idx="10"/>
          </p:nvPr>
        </p:nvSpPr>
        <p:spPr/>
        <p:txBody>
          <a:bodyPr/>
          <a:lstStyle/>
          <a:p>
            <a:fld id="{625D4D0E-28F4-4C46-B03B-ADCAA023C7CE}" type="datetimeFigureOut">
              <a:rPr lang="en-CA" smtClean="0"/>
              <a:t>2025-09-04</a:t>
            </a:fld>
            <a:endParaRPr lang="en-CA"/>
          </a:p>
        </p:txBody>
      </p:sp>
      <p:sp>
        <p:nvSpPr>
          <p:cNvPr id="5" name="Footer Placeholder 4">
            <a:extLst>
              <a:ext uri="{FF2B5EF4-FFF2-40B4-BE49-F238E27FC236}">
                <a16:creationId xmlns:a16="http://schemas.microsoft.com/office/drawing/2014/main" id="{AC99021D-BC52-4C6E-9421-7BE76B58EE5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588A933-1105-369A-10D0-68EADDF4FC81}"/>
              </a:ext>
            </a:extLst>
          </p:cNvPr>
          <p:cNvSpPr>
            <a:spLocks noGrp="1"/>
          </p:cNvSpPr>
          <p:nvPr>
            <p:ph type="sldNum" sz="quarter" idx="12"/>
          </p:nvPr>
        </p:nvSpPr>
        <p:spPr/>
        <p:txBody>
          <a:bodyPr/>
          <a:lstStyle/>
          <a:p>
            <a:fld id="{A8829991-D4FA-463B-BBE3-46EFB5F28686}" type="slidenum">
              <a:rPr lang="en-CA" smtClean="0"/>
              <a:t>‹#›</a:t>
            </a:fld>
            <a:endParaRPr lang="en-CA"/>
          </a:p>
        </p:txBody>
      </p:sp>
    </p:spTree>
    <p:extLst>
      <p:ext uri="{BB962C8B-B14F-4D97-AF65-F5344CB8AC3E}">
        <p14:creationId xmlns:p14="http://schemas.microsoft.com/office/powerpoint/2010/main" val="3100394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54F87-E676-D733-BFE6-48324C5507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AECF3D53-0EB3-570E-C02B-1A5AC51CCF3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196DB2-AFD6-BDA3-3468-5DDE8FC99005}"/>
              </a:ext>
            </a:extLst>
          </p:cNvPr>
          <p:cNvSpPr>
            <a:spLocks noGrp="1"/>
          </p:cNvSpPr>
          <p:nvPr>
            <p:ph type="dt" sz="half" idx="10"/>
          </p:nvPr>
        </p:nvSpPr>
        <p:spPr/>
        <p:txBody>
          <a:bodyPr/>
          <a:lstStyle/>
          <a:p>
            <a:fld id="{625D4D0E-28F4-4C46-B03B-ADCAA023C7CE}" type="datetimeFigureOut">
              <a:rPr lang="en-CA" smtClean="0"/>
              <a:t>2025-09-04</a:t>
            </a:fld>
            <a:endParaRPr lang="en-CA"/>
          </a:p>
        </p:txBody>
      </p:sp>
      <p:sp>
        <p:nvSpPr>
          <p:cNvPr id="5" name="Footer Placeholder 4">
            <a:extLst>
              <a:ext uri="{FF2B5EF4-FFF2-40B4-BE49-F238E27FC236}">
                <a16:creationId xmlns:a16="http://schemas.microsoft.com/office/drawing/2014/main" id="{BD8091DD-EE1C-190D-7AE0-2B7A434A435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5D5BAB7-C14F-82C3-5436-BB368A74BD0E}"/>
              </a:ext>
            </a:extLst>
          </p:cNvPr>
          <p:cNvSpPr>
            <a:spLocks noGrp="1"/>
          </p:cNvSpPr>
          <p:nvPr>
            <p:ph type="sldNum" sz="quarter" idx="12"/>
          </p:nvPr>
        </p:nvSpPr>
        <p:spPr/>
        <p:txBody>
          <a:bodyPr/>
          <a:lstStyle/>
          <a:p>
            <a:fld id="{A8829991-D4FA-463B-BBE3-46EFB5F28686}" type="slidenum">
              <a:rPr lang="en-CA" smtClean="0"/>
              <a:t>‹#›</a:t>
            </a:fld>
            <a:endParaRPr lang="en-CA"/>
          </a:p>
        </p:txBody>
      </p:sp>
    </p:spTree>
    <p:extLst>
      <p:ext uri="{BB962C8B-B14F-4D97-AF65-F5344CB8AC3E}">
        <p14:creationId xmlns:p14="http://schemas.microsoft.com/office/powerpoint/2010/main" val="216311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EB9F1-B933-B7C5-702E-0FCB75C3DB11}"/>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A39BF60E-2E04-A1DB-228E-547ED04042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92C9C683-659C-08D7-D36A-88C3D0139B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AC5C9F4A-EF5E-66C2-514B-DACA629259DC}"/>
              </a:ext>
            </a:extLst>
          </p:cNvPr>
          <p:cNvSpPr>
            <a:spLocks noGrp="1"/>
          </p:cNvSpPr>
          <p:nvPr>
            <p:ph type="dt" sz="half" idx="10"/>
          </p:nvPr>
        </p:nvSpPr>
        <p:spPr/>
        <p:txBody>
          <a:bodyPr/>
          <a:lstStyle/>
          <a:p>
            <a:fld id="{625D4D0E-28F4-4C46-B03B-ADCAA023C7CE}" type="datetimeFigureOut">
              <a:rPr lang="en-CA" smtClean="0"/>
              <a:t>2025-09-04</a:t>
            </a:fld>
            <a:endParaRPr lang="en-CA"/>
          </a:p>
        </p:txBody>
      </p:sp>
      <p:sp>
        <p:nvSpPr>
          <p:cNvPr id="6" name="Footer Placeholder 5">
            <a:extLst>
              <a:ext uri="{FF2B5EF4-FFF2-40B4-BE49-F238E27FC236}">
                <a16:creationId xmlns:a16="http://schemas.microsoft.com/office/drawing/2014/main" id="{1196BCE4-43B7-CE61-B60D-D7C0E1A6156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E9FE6DA-8BA1-17BE-23DE-56B81EB86BF7}"/>
              </a:ext>
            </a:extLst>
          </p:cNvPr>
          <p:cNvSpPr>
            <a:spLocks noGrp="1"/>
          </p:cNvSpPr>
          <p:nvPr>
            <p:ph type="sldNum" sz="quarter" idx="12"/>
          </p:nvPr>
        </p:nvSpPr>
        <p:spPr/>
        <p:txBody>
          <a:bodyPr/>
          <a:lstStyle/>
          <a:p>
            <a:fld id="{A8829991-D4FA-463B-BBE3-46EFB5F28686}" type="slidenum">
              <a:rPr lang="en-CA" smtClean="0"/>
              <a:t>‹#›</a:t>
            </a:fld>
            <a:endParaRPr lang="en-CA"/>
          </a:p>
        </p:txBody>
      </p:sp>
    </p:spTree>
    <p:extLst>
      <p:ext uri="{BB962C8B-B14F-4D97-AF65-F5344CB8AC3E}">
        <p14:creationId xmlns:p14="http://schemas.microsoft.com/office/powerpoint/2010/main" val="2593775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E0BDF-9877-35BD-B201-6DEE778AFF55}"/>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E20EA295-F995-9565-5CB8-7C805D0F01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EB8AA0-B561-BC86-C5F0-1C131AF894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66E0E68F-88AE-0C04-A869-E4930E0CC4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C09664-8EC2-6536-C3CE-AAD5E5D6B6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964AACFB-93A6-6335-7068-4554A6F7F3D6}"/>
              </a:ext>
            </a:extLst>
          </p:cNvPr>
          <p:cNvSpPr>
            <a:spLocks noGrp="1"/>
          </p:cNvSpPr>
          <p:nvPr>
            <p:ph type="dt" sz="half" idx="10"/>
          </p:nvPr>
        </p:nvSpPr>
        <p:spPr/>
        <p:txBody>
          <a:bodyPr/>
          <a:lstStyle/>
          <a:p>
            <a:fld id="{625D4D0E-28F4-4C46-B03B-ADCAA023C7CE}" type="datetimeFigureOut">
              <a:rPr lang="en-CA" smtClean="0"/>
              <a:t>2025-09-04</a:t>
            </a:fld>
            <a:endParaRPr lang="en-CA"/>
          </a:p>
        </p:txBody>
      </p:sp>
      <p:sp>
        <p:nvSpPr>
          <p:cNvPr id="8" name="Footer Placeholder 7">
            <a:extLst>
              <a:ext uri="{FF2B5EF4-FFF2-40B4-BE49-F238E27FC236}">
                <a16:creationId xmlns:a16="http://schemas.microsoft.com/office/drawing/2014/main" id="{FEA13126-AB2C-8726-062A-5ECA6F672631}"/>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0C36E560-B883-2C9A-0CEF-75BE09D27701}"/>
              </a:ext>
            </a:extLst>
          </p:cNvPr>
          <p:cNvSpPr>
            <a:spLocks noGrp="1"/>
          </p:cNvSpPr>
          <p:nvPr>
            <p:ph type="sldNum" sz="quarter" idx="12"/>
          </p:nvPr>
        </p:nvSpPr>
        <p:spPr/>
        <p:txBody>
          <a:bodyPr/>
          <a:lstStyle/>
          <a:p>
            <a:fld id="{A8829991-D4FA-463B-BBE3-46EFB5F28686}" type="slidenum">
              <a:rPr lang="en-CA" smtClean="0"/>
              <a:t>‹#›</a:t>
            </a:fld>
            <a:endParaRPr lang="en-CA"/>
          </a:p>
        </p:txBody>
      </p:sp>
    </p:spTree>
    <p:extLst>
      <p:ext uri="{BB962C8B-B14F-4D97-AF65-F5344CB8AC3E}">
        <p14:creationId xmlns:p14="http://schemas.microsoft.com/office/powerpoint/2010/main" val="3116340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054C3-BF5A-FF15-3EC9-8037BF5734D7}"/>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919D70FC-CE51-BA2E-179B-249701F31EEC}"/>
              </a:ext>
            </a:extLst>
          </p:cNvPr>
          <p:cNvSpPr>
            <a:spLocks noGrp="1"/>
          </p:cNvSpPr>
          <p:nvPr>
            <p:ph type="dt" sz="half" idx="10"/>
          </p:nvPr>
        </p:nvSpPr>
        <p:spPr/>
        <p:txBody>
          <a:bodyPr/>
          <a:lstStyle/>
          <a:p>
            <a:fld id="{625D4D0E-28F4-4C46-B03B-ADCAA023C7CE}" type="datetimeFigureOut">
              <a:rPr lang="en-CA" smtClean="0"/>
              <a:t>2025-09-04</a:t>
            </a:fld>
            <a:endParaRPr lang="en-CA"/>
          </a:p>
        </p:txBody>
      </p:sp>
      <p:sp>
        <p:nvSpPr>
          <p:cNvPr id="4" name="Footer Placeholder 3">
            <a:extLst>
              <a:ext uri="{FF2B5EF4-FFF2-40B4-BE49-F238E27FC236}">
                <a16:creationId xmlns:a16="http://schemas.microsoft.com/office/drawing/2014/main" id="{7F1E06CE-0CB9-730C-A50A-E89179C048AE}"/>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2436B7C1-EE51-E8E1-FB53-B005F37A81C7}"/>
              </a:ext>
            </a:extLst>
          </p:cNvPr>
          <p:cNvSpPr>
            <a:spLocks noGrp="1"/>
          </p:cNvSpPr>
          <p:nvPr>
            <p:ph type="sldNum" sz="quarter" idx="12"/>
          </p:nvPr>
        </p:nvSpPr>
        <p:spPr/>
        <p:txBody>
          <a:bodyPr/>
          <a:lstStyle/>
          <a:p>
            <a:fld id="{A8829991-D4FA-463B-BBE3-46EFB5F28686}" type="slidenum">
              <a:rPr lang="en-CA" smtClean="0"/>
              <a:t>‹#›</a:t>
            </a:fld>
            <a:endParaRPr lang="en-CA"/>
          </a:p>
        </p:txBody>
      </p:sp>
    </p:spTree>
    <p:extLst>
      <p:ext uri="{BB962C8B-B14F-4D97-AF65-F5344CB8AC3E}">
        <p14:creationId xmlns:p14="http://schemas.microsoft.com/office/powerpoint/2010/main" val="257422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B422FC-5858-C41B-3304-E450523789A0}"/>
              </a:ext>
            </a:extLst>
          </p:cNvPr>
          <p:cNvSpPr>
            <a:spLocks noGrp="1"/>
          </p:cNvSpPr>
          <p:nvPr>
            <p:ph type="dt" sz="half" idx="10"/>
          </p:nvPr>
        </p:nvSpPr>
        <p:spPr/>
        <p:txBody>
          <a:bodyPr/>
          <a:lstStyle/>
          <a:p>
            <a:fld id="{625D4D0E-28F4-4C46-B03B-ADCAA023C7CE}" type="datetimeFigureOut">
              <a:rPr lang="en-CA" smtClean="0"/>
              <a:t>2025-09-04</a:t>
            </a:fld>
            <a:endParaRPr lang="en-CA"/>
          </a:p>
        </p:txBody>
      </p:sp>
      <p:sp>
        <p:nvSpPr>
          <p:cNvPr id="3" name="Footer Placeholder 2">
            <a:extLst>
              <a:ext uri="{FF2B5EF4-FFF2-40B4-BE49-F238E27FC236}">
                <a16:creationId xmlns:a16="http://schemas.microsoft.com/office/drawing/2014/main" id="{51D4C771-00F9-08B1-5218-930628676CCF}"/>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FF821D96-A37B-3FB0-3A7F-8F3651F39746}"/>
              </a:ext>
            </a:extLst>
          </p:cNvPr>
          <p:cNvSpPr>
            <a:spLocks noGrp="1"/>
          </p:cNvSpPr>
          <p:nvPr>
            <p:ph type="sldNum" sz="quarter" idx="12"/>
          </p:nvPr>
        </p:nvSpPr>
        <p:spPr/>
        <p:txBody>
          <a:bodyPr/>
          <a:lstStyle/>
          <a:p>
            <a:fld id="{A8829991-D4FA-463B-BBE3-46EFB5F28686}" type="slidenum">
              <a:rPr lang="en-CA" smtClean="0"/>
              <a:t>‹#›</a:t>
            </a:fld>
            <a:endParaRPr lang="en-CA"/>
          </a:p>
        </p:txBody>
      </p:sp>
    </p:spTree>
    <p:extLst>
      <p:ext uri="{BB962C8B-B14F-4D97-AF65-F5344CB8AC3E}">
        <p14:creationId xmlns:p14="http://schemas.microsoft.com/office/powerpoint/2010/main" val="3238249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91DD6-5569-74EE-BBA7-F6B4E2D1C6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EBACB6A2-2CD4-EFAB-FF23-D62BB06DE2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7735D051-5AAA-8447-30A6-90F0FC8871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1F527A-E605-8E2E-4ED5-47E854ED58E7}"/>
              </a:ext>
            </a:extLst>
          </p:cNvPr>
          <p:cNvSpPr>
            <a:spLocks noGrp="1"/>
          </p:cNvSpPr>
          <p:nvPr>
            <p:ph type="dt" sz="half" idx="10"/>
          </p:nvPr>
        </p:nvSpPr>
        <p:spPr/>
        <p:txBody>
          <a:bodyPr/>
          <a:lstStyle/>
          <a:p>
            <a:fld id="{625D4D0E-28F4-4C46-B03B-ADCAA023C7CE}" type="datetimeFigureOut">
              <a:rPr lang="en-CA" smtClean="0"/>
              <a:t>2025-09-04</a:t>
            </a:fld>
            <a:endParaRPr lang="en-CA"/>
          </a:p>
        </p:txBody>
      </p:sp>
      <p:sp>
        <p:nvSpPr>
          <p:cNvPr id="6" name="Footer Placeholder 5">
            <a:extLst>
              <a:ext uri="{FF2B5EF4-FFF2-40B4-BE49-F238E27FC236}">
                <a16:creationId xmlns:a16="http://schemas.microsoft.com/office/drawing/2014/main" id="{6F57A38D-D7DF-02B5-F6F8-32F7FB722BE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978F249-7809-205E-43E4-3AB012AF716C}"/>
              </a:ext>
            </a:extLst>
          </p:cNvPr>
          <p:cNvSpPr>
            <a:spLocks noGrp="1"/>
          </p:cNvSpPr>
          <p:nvPr>
            <p:ph type="sldNum" sz="quarter" idx="12"/>
          </p:nvPr>
        </p:nvSpPr>
        <p:spPr/>
        <p:txBody>
          <a:bodyPr/>
          <a:lstStyle/>
          <a:p>
            <a:fld id="{A8829991-D4FA-463B-BBE3-46EFB5F28686}" type="slidenum">
              <a:rPr lang="en-CA" smtClean="0"/>
              <a:t>‹#›</a:t>
            </a:fld>
            <a:endParaRPr lang="en-CA"/>
          </a:p>
        </p:txBody>
      </p:sp>
    </p:spTree>
    <p:extLst>
      <p:ext uri="{BB962C8B-B14F-4D97-AF65-F5344CB8AC3E}">
        <p14:creationId xmlns:p14="http://schemas.microsoft.com/office/powerpoint/2010/main" val="4120725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42B9E-3FC6-E77C-B43B-CC9B782BF9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EE02138B-A5BA-21CD-7FFB-AE58F785C8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6161FCAC-CE26-1438-462D-2F59944DAB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0DB537-BEA0-1BBB-72CD-11A21F29F180}"/>
              </a:ext>
            </a:extLst>
          </p:cNvPr>
          <p:cNvSpPr>
            <a:spLocks noGrp="1"/>
          </p:cNvSpPr>
          <p:nvPr>
            <p:ph type="dt" sz="half" idx="10"/>
          </p:nvPr>
        </p:nvSpPr>
        <p:spPr/>
        <p:txBody>
          <a:bodyPr/>
          <a:lstStyle/>
          <a:p>
            <a:fld id="{625D4D0E-28F4-4C46-B03B-ADCAA023C7CE}" type="datetimeFigureOut">
              <a:rPr lang="en-CA" smtClean="0"/>
              <a:t>2025-09-04</a:t>
            </a:fld>
            <a:endParaRPr lang="en-CA"/>
          </a:p>
        </p:txBody>
      </p:sp>
      <p:sp>
        <p:nvSpPr>
          <p:cNvPr id="6" name="Footer Placeholder 5">
            <a:extLst>
              <a:ext uri="{FF2B5EF4-FFF2-40B4-BE49-F238E27FC236}">
                <a16:creationId xmlns:a16="http://schemas.microsoft.com/office/drawing/2014/main" id="{F88FA491-7BCC-1694-03DF-27CE0274D0A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E4BE2053-92B6-2D92-FE8B-D606DE6B1244}"/>
              </a:ext>
            </a:extLst>
          </p:cNvPr>
          <p:cNvSpPr>
            <a:spLocks noGrp="1"/>
          </p:cNvSpPr>
          <p:nvPr>
            <p:ph type="sldNum" sz="quarter" idx="12"/>
          </p:nvPr>
        </p:nvSpPr>
        <p:spPr/>
        <p:txBody>
          <a:bodyPr/>
          <a:lstStyle/>
          <a:p>
            <a:fld id="{A8829991-D4FA-463B-BBE3-46EFB5F28686}" type="slidenum">
              <a:rPr lang="en-CA" smtClean="0"/>
              <a:t>‹#›</a:t>
            </a:fld>
            <a:endParaRPr lang="en-CA"/>
          </a:p>
        </p:txBody>
      </p:sp>
    </p:spTree>
    <p:extLst>
      <p:ext uri="{BB962C8B-B14F-4D97-AF65-F5344CB8AC3E}">
        <p14:creationId xmlns:p14="http://schemas.microsoft.com/office/powerpoint/2010/main" val="91370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4E77D1-2DC7-A8A0-FCF9-36271402F5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36417282-7987-4C10-E48C-BDB04A144E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A2B2158-BAFC-6C8C-CFBC-563181E81A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25D4D0E-28F4-4C46-B03B-ADCAA023C7CE}" type="datetimeFigureOut">
              <a:rPr lang="en-CA" smtClean="0"/>
              <a:t>2025-09-04</a:t>
            </a:fld>
            <a:endParaRPr lang="en-CA"/>
          </a:p>
        </p:txBody>
      </p:sp>
      <p:sp>
        <p:nvSpPr>
          <p:cNvPr id="5" name="Footer Placeholder 4">
            <a:extLst>
              <a:ext uri="{FF2B5EF4-FFF2-40B4-BE49-F238E27FC236}">
                <a16:creationId xmlns:a16="http://schemas.microsoft.com/office/drawing/2014/main" id="{719E3DC1-049A-3315-5047-F10B577C37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2CDD89B5-59C2-2079-FA43-0EA6F4604F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8829991-D4FA-463B-BBE3-46EFB5F28686}" type="slidenum">
              <a:rPr lang="en-CA" smtClean="0"/>
              <a:t>‹#›</a:t>
            </a:fld>
            <a:endParaRPr lang="en-CA"/>
          </a:p>
        </p:txBody>
      </p:sp>
    </p:spTree>
    <p:extLst>
      <p:ext uri="{BB962C8B-B14F-4D97-AF65-F5344CB8AC3E}">
        <p14:creationId xmlns:p14="http://schemas.microsoft.com/office/powerpoint/2010/main" val="2415310919"/>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50" r:id="rId1"/>
    <p:sldLayoutId id="2147483648"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hyperlink" Target="https://www.augustineinstitute.org/"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2" Type="http://schemas.openxmlformats.org/officeDocument/2006/relationships/hyperlink" Target="https://www.augustineinstitute.org/" TargetMode="Externa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hyperlink" Target="https://www.augustineinstitute.org/" TargetMode="Externa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mailto:jdressler@rcdvictoria.org" TargetMode="External"/><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AB2016-A13C-A3C6-43F2-61416DBF19FA}"/>
              </a:ext>
            </a:extLst>
          </p:cNvPr>
          <p:cNvSpPr txBox="1"/>
          <p:nvPr/>
        </p:nvSpPr>
        <p:spPr>
          <a:xfrm>
            <a:off x="1947747" y="1349297"/>
            <a:ext cx="10504448" cy="3293209"/>
          </a:xfrm>
          <a:prstGeom prst="rect">
            <a:avLst/>
          </a:prstGeom>
          <a:noFill/>
        </p:spPr>
        <p:txBody>
          <a:bodyPr wrap="square">
            <a:spAutoFit/>
          </a:bodyPr>
          <a:lstStyle/>
          <a:p>
            <a:pPr algn="ctr"/>
            <a:r>
              <a:rPr lang="en-CA" sz="3200" b="1">
                <a:solidFill>
                  <a:schemeClr val="bg1"/>
                </a:solidFill>
                <a:latin typeface="Baskerville Old Face" panose="02020602080505020303" pitchFamily="18" charset="0"/>
              </a:rPr>
              <a:t>Priest’s Council</a:t>
            </a:r>
          </a:p>
          <a:p>
            <a:pPr algn="ctr"/>
            <a:r>
              <a:rPr lang="en-CA" sz="3200" b="1">
                <a:solidFill>
                  <a:schemeClr val="bg1"/>
                </a:solidFill>
                <a:latin typeface="Baskerville Old Face" panose="02020602080505020303" pitchFamily="18" charset="0"/>
              </a:rPr>
              <a:t>Update April 2025</a:t>
            </a:r>
          </a:p>
          <a:p>
            <a:pPr algn="ctr"/>
            <a:endParaRPr lang="en-CA" sz="1800" b="1">
              <a:solidFill>
                <a:schemeClr val="bg1"/>
              </a:solidFill>
              <a:latin typeface="Baskerville Old Face" panose="02020602080505020303" pitchFamily="18" charset="0"/>
            </a:endParaRPr>
          </a:p>
          <a:p>
            <a:pPr algn="ctr"/>
            <a:endParaRPr lang="en-CA" sz="1800" b="1">
              <a:solidFill>
                <a:schemeClr val="bg1"/>
              </a:solidFill>
              <a:latin typeface="Baskerville Old Face" panose="02020602080505020303" pitchFamily="18" charset="0"/>
            </a:endParaRPr>
          </a:p>
          <a:p>
            <a:pPr algn="ctr"/>
            <a:endParaRPr lang="en-CA" sz="1800" b="1">
              <a:solidFill>
                <a:schemeClr val="bg1"/>
              </a:solidFill>
              <a:latin typeface="Baskerville Old Face" panose="02020602080505020303" pitchFamily="18" charset="0"/>
            </a:endParaRPr>
          </a:p>
          <a:p>
            <a:pPr algn="ctr"/>
            <a:endParaRPr lang="en-CA" sz="1800" b="1">
              <a:solidFill>
                <a:schemeClr val="bg1"/>
              </a:solidFill>
              <a:latin typeface="Baskerville Old Face" panose="02020602080505020303" pitchFamily="18" charset="0"/>
            </a:endParaRPr>
          </a:p>
          <a:p>
            <a:pPr algn="ctr"/>
            <a:endParaRPr lang="en-CA" sz="1800" b="1">
              <a:solidFill>
                <a:schemeClr val="bg1"/>
              </a:solidFill>
              <a:latin typeface="Baskerville Old Face" panose="02020602080505020303" pitchFamily="18" charset="0"/>
            </a:endParaRPr>
          </a:p>
          <a:p>
            <a:pPr algn="ctr"/>
            <a:r>
              <a:rPr lang="en-CA" sz="1800" b="1">
                <a:solidFill>
                  <a:schemeClr val="bg1"/>
                </a:solidFill>
                <a:latin typeface="Baskerville Old Face" panose="02020602080505020303" pitchFamily="18" charset="0"/>
              </a:rPr>
              <a:t>Joelle Dressler</a:t>
            </a:r>
          </a:p>
          <a:p>
            <a:pPr algn="ctr"/>
            <a:r>
              <a:rPr lang="en-CA" sz="1800" b="1">
                <a:solidFill>
                  <a:schemeClr val="bg1"/>
                </a:solidFill>
                <a:latin typeface="Baskerville Old Face" panose="02020602080505020303" pitchFamily="18" charset="0"/>
              </a:rPr>
              <a:t>Director of Faith Formation and Evangelization                                    </a:t>
            </a:r>
          </a:p>
          <a:p>
            <a:pPr algn="ctr"/>
            <a:r>
              <a:rPr lang="en-CA" sz="1800" b="1">
                <a:solidFill>
                  <a:schemeClr val="bg1"/>
                </a:solidFill>
                <a:latin typeface="Baskerville Old Face" panose="02020602080505020303" pitchFamily="18" charset="0"/>
              </a:rPr>
              <a:t>Diocese of Victoria</a:t>
            </a:r>
          </a:p>
        </p:txBody>
      </p:sp>
      <p:sp>
        <p:nvSpPr>
          <p:cNvPr id="5" name="TextBox 4">
            <a:extLst>
              <a:ext uri="{FF2B5EF4-FFF2-40B4-BE49-F238E27FC236}">
                <a16:creationId xmlns:a16="http://schemas.microsoft.com/office/drawing/2014/main" id="{3A76F0BF-4F7F-8469-CDB9-9E9D29F9AB7A}"/>
              </a:ext>
            </a:extLst>
          </p:cNvPr>
          <p:cNvSpPr txBox="1"/>
          <p:nvPr/>
        </p:nvSpPr>
        <p:spPr>
          <a:xfrm>
            <a:off x="620751" y="335845"/>
            <a:ext cx="10950498" cy="6140142"/>
          </a:xfrm>
          <a:prstGeom prst="rect">
            <a:avLst/>
          </a:prstGeom>
          <a:noFill/>
        </p:spPr>
        <p:txBody>
          <a:bodyPr wrap="square">
            <a:spAutoFit/>
          </a:bodyPr>
          <a:lstStyle/>
          <a:p>
            <a:pPr algn="ctr"/>
            <a:r>
              <a:rPr lang="en-CA" sz="4800" b="1">
                <a:latin typeface="Baskerville Old Face" panose="02020602080505020303" pitchFamily="18" charset="0"/>
              </a:rPr>
              <a:t>Diocese of Victoria Pilot Program</a:t>
            </a:r>
          </a:p>
          <a:p>
            <a:pPr algn="ctr"/>
            <a:r>
              <a:rPr lang="en-CA" sz="4800" b="1">
                <a:latin typeface="Baskerville Old Face" panose="02020602080505020303" pitchFamily="18" charset="0"/>
              </a:rPr>
              <a:t>for Preparation for the Sacraments: </a:t>
            </a:r>
          </a:p>
          <a:p>
            <a:pPr algn="ctr"/>
            <a:r>
              <a:rPr lang="en-CA" sz="4800" b="1">
                <a:latin typeface="Baskerville Old Face" panose="02020602080505020303" pitchFamily="18" charset="0"/>
              </a:rPr>
              <a:t>Signs of Grace </a:t>
            </a:r>
          </a:p>
          <a:p>
            <a:pPr algn="ctr"/>
            <a:endParaRPr lang="en-CA" sz="1800" b="1">
              <a:latin typeface="Baskerville Old Face" panose="02020602080505020303" pitchFamily="18" charset="0"/>
            </a:endParaRPr>
          </a:p>
          <a:p>
            <a:pPr algn="ctr"/>
            <a:endParaRPr lang="en-CA" sz="1800" b="1">
              <a:latin typeface="Baskerville Old Face" panose="02020602080505020303" pitchFamily="18" charset="0"/>
            </a:endParaRPr>
          </a:p>
          <a:p>
            <a:pPr algn="ctr"/>
            <a:endParaRPr lang="en-CA" sz="1800" b="1">
              <a:latin typeface="Baskerville Old Face" panose="02020602080505020303" pitchFamily="18" charset="0"/>
            </a:endParaRPr>
          </a:p>
          <a:p>
            <a:pPr algn="ctr"/>
            <a:endParaRPr lang="en-CA" sz="1800" b="1">
              <a:latin typeface="Baskerville Old Face" panose="02020602080505020303" pitchFamily="18" charset="0"/>
            </a:endParaRPr>
          </a:p>
          <a:p>
            <a:pPr algn="ctr"/>
            <a:endParaRPr lang="en-CA" sz="1800" b="1">
              <a:latin typeface="Baskerville Old Face" panose="02020602080505020303" pitchFamily="18" charset="0"/>
            </a:endParaRPr>
          </a:p>
          <a:p>
            <a:pPr algn="ctr"/>
            <a:endParaRPr lang="en-CA" b="1">
              <a:latin typeface="Baskerville Old Face" panose="02020602080505020303" pitchFamily="18" charset="0"/>
            </a:endParaRPr>
          </a:p>
          <a:p>
            <a:pPr algn="ctr"/>
            <a:endParaRPr lang="en-CA" sz="1800" b="1">
              <a:latin typeface="Baskerville Old Face" panose="02020602080505020303" pitchFamily="18" charset="0"/>
            </a:endParaRPr>
          </a:p>
          <a:p>
            <a:pPr algn="ctr"/>
            <a:endParaRPr lang="en-CA" sz="1800" b="1">
              <a:latin typeface="Baskerville Old Face" panose="02020602080505020303" pitchFamily="18" charset="0"/>
            </a:endParaRPr>
          </a:p>
          <a:p>
            <a:pPr algn="ctr"/>
            <a:r>
              <a:rPr lang="en-CA" sz="3500" b="1">
                <a:latin typeface="Baskerville Old Face" panose="02020602080505020303" pitchFamily="18" charset="0"/>
              </a:rPr>
              <a:t>Joelle Dressler</a:t>
            </a:r>
          </a:p>
          <a:p>
            <a:pPr algn="ctr"/>
            <a:r>
              <a:rPr lang="en-CA" sz="3500" b="1">
                <a:latin typeface="Baskerville Old Face" panose="02020602080505020303" pitchFamily="18" charset="0"/>
              </a:rPr>
              <a:t>Director of Faith Formation and Evangelization                                    </a:t>
            </a:r>
          </a:p>
          <a:p>
            <a:pPr algn="ctr"/>
            <a:r>
              <a:rPr lang="en-CA" sz="3500" b="1">
                <a:latin typeface="Baskerville Old Face" panose="02020602080505020303" pitchFamily="18" charset="0"/>
              </a:rPr>
              <a:t>Diocese of Victoria</a:t>
            </a:r>
          </a:p>
        </p:txBody>
      </p:sp>
      <p:pic>
        <p:nvPicPr>
          <p:cNvPr id="6" name="Picture 5" descr="A blue and gold shield with a crown&#10;&#10;Description automatically generated">
            <a:extLst>
              <a:ext uri="{FF2B5EF4-FFF2-40B4-BE49-F238E27FC236}">
                <a16:creationId xmlns:a16="http://schemas.microsoft.com/office/drawing/2014/main" id="{16FDD6A4-BDCC-45B8-24EB-BF561BA20A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3478" y="2691735"/>
            <a:ext cx="1365044" cy="1724993"/>
          </a:xfrm>
          <a:prstGeom prst="rect">
            <a:avLst/>
          </a:prstGeom>
        </p:spPr>
      </p:pic>
    </p:spTree>
    <p:extLst>
      <p:ext uri="{BB962C8B-B14F-4D97-AF65-F5344CB8AC3E}">
        <p14:creationId xmlns:p14="http://schemas.microsoft.com/office/powerpoint/2010/main" val="4219048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3"/>
          <p:cNvSpPr txBox="1">
            <a:spLocks noGrp="1"/>
          </p:cNvSpPr>
          <p:nvPr>
            <p:ph type="title"/>
          </p:nvPr>
        </p:nvSpPr>
        <p:spPr>
          <a:xfrm>
            <a:off x="415600" y="593367"/>
            <a:ext cx="11360800" cy="55532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pic>
        <p:nvPicPr>
          <p:cNvPr id="120" name="Google Shape;120;p23"/>
          <p:cNvPicPr preferRelativeResize="0"/>
          <p:nvPr/>
        </p:nvPicPr>
        <p:blipFill>
          <a:blip r:embed="rId3">
            <a:alphaModFix/>
          </a:blip>
          <a:stretch>
            <a:fillRect/>
          </a:stretch>
        </p:blipFill>
        <p:spPr>
          <a:xfrm>
            <a:off x="0" y="0"/>
            <a:ext cx="12429200" cy="6858000"/>
          </a:xfrm>
          <a:prstGeom prst="rect">
            <a:avLst/>
          </a:prstGeom>
          <a:noFill/>
          <a:ln>
            <a:noFill/>
          </a:ln>
        </p:spPr>
      </p:pic>
      <p:sp>
        <p:nvSpPr>
          <p:cNvPr id="121" name="Google Shape;121;p23"/>
          <p:cNvSpPr txBox="1"/>
          <p:nvPr/>
        </p:nvSpPr>
        <p:spPr>
          <a:xfrm>
            <a:off x="6624667" y="2040067"/>
            <a:ext cx="5567200" cy="2160000"/>
          </a:xfrm>
          <a:prstGeom prst="rect">
            <a:avLst/>
          </a:prstGeom>
          <a:solidFill>
            <a:schemeClr val="lt1"/>
          </a:solid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00">
              <a:solidFill>
                <a:schemeClr val="dk2"/>
              </a:solidFill>
            </a:endParaRPr>
          </a:p>
        </p:txBody>
      </p:sp>
      <p:pic>
        <p:nvPicPr>
          <p:cNvPr id="122" name="Google Shape;122;p23"/>
          <p:cNvPicPr preferRelativeResize="0"/>
          <p:nvPr/>
        </p:nvPicPr>
        <p:blipFill>
          <a:blip r:embed="rId4">
            <a:alphaModFix/>
          </a:blip>
          <a:stretch>
            <a:fillRect/>
          </a:stretch>
        </p:blipFill>
        <p:spPr>
          <a:xfrm>
            <a:off x="6821200" y="2275501"/>
            <a:ext cx="4800600" cy="1689100"/>
          </a:xfrm>
          <a:prstGeom prst="rect">
            <a:avLst/>
          </a:prstGeom>
          <a:noFill/>
          <a:ln>
            <a:noFill/>
          </a:ln>
        </p:spPr>
      </p:pic>
    </p:spTree>
    <p:extLst>
      <p:ext uri="{BB962C8B-B14F-4D97-AF65-F5344CB8AC3E}">
        <p14:creationId xmlns:p14="http://schemas.microsoft.com/office/powerpoint/2010/main" val="2487825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9;p20" title="SOG You are Forgiven Pic.png">
            <a:extLst>
              <a:ext uri="{FF2B5EF4-FFF2-40B4-BE49-F238E27FC236}">
                <a16:creationId xmlns:a16="http://schemas.microsoft.com/office/drawing/2014/main" id="{604007BA-713E-094C-187E-0830BD1B94D5}"/>
              </a:ext>
            </a:extLst>
          </p:cNvPr>
          <p:cNvPicPr preferRelativeResize="0"/>
          <p:nvPr/>
        </p:nvPicPr>
        <p:blipFill>
          <a:blip r:embed="rId2">
            <a:alphaModFix/>
          </a:blip>
          <a:stretch>
            <a:fillRect/>
          </a:stretch>
        </p:blipFill>
        <p:spPr>
          <a:xfrm>
            <a:off x="731761" y="581278"/>
            <a:ext cx="5208900" cy="1612281"/>
          </a:xfrm>
          <a:prstGeom prst="rect">
            <a:avLst/>
          </a:prstGeom>
          <a:noFill/>
          <a:ln>
            <a:noFill/>
          </a:ln>
        </p:spPr>
      </p:pic>
      <p:pic>
        <p:nvPicPr>
          <p:cNvPr id="5" name="Google Shape;100;p20" title="SOG You are Sent Pic.png">
            <a:extLst>
              <a:ext uri="{FF2B5EF4-FFF2-40B4-BE49-F238E27FC236}">
                <a16:creationId xmlns:a16="http://schemas.microsoft.com/office/drawing/2014/main" id="{B89D5EDE-0BC8-8E36-2D83-0824DB41A8CB}"/>
              </a:ext>
            </a:extLst>
          </p:cNvPr>
          <p:cNvPicPr preferRelativeResize="0"/>
          <p:nvPr/>
        </p:nvPicPr>
        <p:blipFill rotWithShape="1">
          <a:blip r:embed="rId3">
            <a:alphaModFix/>
          </a:blip>
          <a:srcRect t="13524"/>
          <a:stretch/>
        </p:blipFill>
        <p:spPr>
          <a:xfrm>
            <a:off x="3336211" y="2688302"/>
            <a:ext cx="5208900" cy="1481396"/>
          </a:xfrm>
          <a:prstGeom prst="rect">
            <a:avLst/>
          </a:prstGeom>
          <a:noFill/>
          <a:ln>
            <a:noFill/>
          </a:ln>
        </p:spPr>
      </p:pic>
      <p:pic>
        <p:nvPicPr>
          <p:cNvPr id="6" name="Google Shape;101;p20" title="SOG You are Loved Pic.png">
            <a:extLst>
              <a:ext uri="{FF2B5EF4-FFF2-40B4-BE49-F238E27FC236}">
                <a16:creationId xmlns:a16="http://schemas.microsoft.com/office/drawing/2014/main" id="{78CCF249-34E5-D7D0-B745-A2225B4915BA}"/>
              </a:ext>
            </a:extLst>
          </p:cNvPr>
          <p:cNvPicPr preferRelativeResize="0"/>
          <p:nvPr/>
        </p:nvPicPr>
        <p:blipFill>
          <a:blip r:embed="rId4">
            <a:alphaModFix/>
          </a:blip>
          <a:stretch>
            <a:fillRect/>
          </a:stretch>
        </p:blipFill>
        <p:spPr>
          <a:xfrm>
            <a:off x="6250859" y="4664441"/>
            <a:ext cx="5208900" cy="1589897"/>
          </a:xfrm>
          <a:prstGeom prst="rect">
            <a:avLst/>
          </a:prstGeom>
          <a:noFill/>
          <a:ln>
            <a:noFill/>
          </a:ln>
        </p:spPr>
      </p:pic>
    </p:spTree>
    <p:extLst>
      <p:ext uri="{BB962C8B-B14F-4D97-AF65-F5344CB8AC3E}">
        <p14:creationId xmlns:p14="http://schemas.microsoft.com/office/powerpoint/2010/main" val="3515532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A86E8"/>
        </a:solidFill>
        <a:effectLst/>
      </p:bgPr>
    </p:bg>
    <p:spTree>
      <p:nvGrpSpPr>
        <p:cNvPr id="1" name="Shape 137">
          <a:extLst>
            <a:ext uri="{FF2B5EF4-FFF2-40B4-BE49-F238E27FC236}">
              <a16:creationId xmlns:a16="http://schemas.microsoft.com/office/drawing/2014/main" id="{5D973736-1FB7-DC3A-09D6-C9E6BE078786}"/>
            </a:ext>
          </a:extLst>
        </p:cNvPr>
        <p:cNvGrpSpPr/>
        <p:nvPr/>
      </p:nvGrpSpPr>
      <p:grpSpPr>
        <a:xfrm>
          <a:off x="0" y="0"/>
          <a:ext cx="0" cy="0"/>
          <a:chOff x="0" y="0"/>
          <a:chExt cx="0" cy="0"/>
        </a:xfrm>
      </p:grpSpPr>
      <p:sp>
        <p:nvSpPr>
          <p:cNvPr id="138" name="Google Shape;138;p26">
            <a:extLst>
              <a:ext uri="{FF2B5EF4-FFF2-40B4-BE49-F238E27FC236}">
                <a16:creationId xmlns:a16="http://schemas.microsoft.com/office/drawing/2014/main" id="{966987E4-5057-49BE-DD86-E51E8781F55A}"/>
              </a:ext>
            </a:extLst>
          </p:cNvPr>
          <p:cNvSpPr txBox="1">
            <a:spLocks noGrp="1"/>
          </p:cNvSpPr>
          <p:nvPr>
            <p:ph type="body" idx="1"/>
          </p:nvPr>
        </p:nvSpPr>
        <p:spPr>
          <a:xfrm>
            <a:off x="0" y="0"/>
            <a:ext cx="12192000" cy="6858000"/>
          </a:xfrm>
          <a:prstGeom prst="rect">
            <a:avLst/>
          </a:prstGeom>
          <a:solidFill>
            <a:srgbClr val="003366"/>
          </a:solidFill>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667" b="1">
              <a:solidFill>
                <a:schemeClr val="lt1"/>
              </a:solidFill>
              <a:latin typeface="Roboto"/>
              <a:ea typeface="Roboto"/>
              <a:cs typeface="Roboto"/>
              <a:sym typeface="Roboto"/>
            </a:endParaRPr>
          </a:p>
          <a:p>
            <a:pPr marL="0" lvl="0" indent="0" algn="l" rtl="0">
              <a:spcBef>
                <a:spcPts val="1600"/>
              </a:spcBef>
              <a:spcAft>
                <a:spcPts val="0"/>
              </a:spcAft>
              <a:buNone/>
            </a:pPr>
            <a:endParaRPr sz="2667" b="1">
              <a:solidFill>
                <a:schemeClr val="lt1"/>
              </a:solidFill>
              <a:latin typeface="Roboto"/>
              <a:ea typeface="Roboto"/>
              <a:cs typeface="Roboto"/>
              <a:sym typeface="Roboto"/>
            </a:endParaRPr>
          </a:p>
          <a:p>
            <a:pPr marL="0" lvl="0" indent="0" algn="ctr" rtl="0">
              <a:spcBef>
                <a:spcPts val="1600"/>
              </a:spcBef>
              <a:spcAft>
                <a:spcPts val="0"/>
              </a:spcAft>
              <a:buNone/>
            </a:pPr>
            <a:r>
              <a:rPr lang="en-CA" sz="4267" b="1">
                <a:solidFill>
                  <a:schemeClr val="lt1"/>
                </a:solidFill>
                <a:latin typeface="Roboto"/>
                <a:ea typeface="Roboto"/>
                <a:cs typeface="Roboto"/>
                <a:sym typeface="Roboto"/>
              </a:rPr>
              <a:t>Survey Parameters</a:t>
            </a:r>
            <a:endParaRPr sz="4267" b="1">
              <a:solidFill>
                <a:schemeClr val="lt1"/>
              </a:solidFill>
              <a:latin typeface="Roboto"/>
              <a:ea typeface="Roboto"/>
              <a:cs typeface="Roboto"/>
              <a:sym typeface="Roboto"/>
            </a:endParaRPr>
          </a:p>
        </p:txBody>
      </p:sp>
    </p:spTree>
    <p:extLst>
      <p:ext uri="{BB962C8B-B14F-4D97-AF65-F5344CB8AC3E}">
        <p14:creationId xmlns:p14="http://schemas.microsoft.com/office/powerpoint/2010/main" val="9727947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4"/>
          <p:cNvSpPr txBox="1">
            <a:spLocks noGrp="1"/>
          </p:cNvSpPr>
          <p:nvPr>
            <p:ph type="title"/>
          </p:nvPr>
        </p:nvSpPr>
        <p:spPr>
          <a:xfrm>
            <a:off x="2091751" y="377790"/>
            <a:ext cx="7985051" cy="763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SzPts val="990"/>
              <a:buNone/>
            </a:pPr>
            <a:r>
              <a:rPr lang="en" sz="3300" b="1">
                <a:solidFill>
                  <a:srgbClr val="4A86E8"/>
                </a:solidFill>
              </a:rPr>
              <a:t>11 Parishes SOG Pilot Project 2024-25</a:t>
            </a:r>
            <a:endParaRPr sz="3300" b="1">
              <a:solidFill>
                <a:srgbClr val="4A86E8"/>
              </a:solidFill>
            </a:endParaRPr>
          </a:p>
        </p:txBody>
      </p:sp>
      <p:graphicFrame>
        <p:nvGraphicFramePr>
          <p:cNvPr id="128" name="Google Shape;128;p24"/>
          <p:cNvGraphicFramePr/>
          <p:nvPr>
            <p:extLst>
              <p:ext uri="{D42A27DB-BD31-4B8C-83A1-F6EECF244321}">
                <p14:modId xmlns:p14="http://schemas.microsoft.com/office/powerpoint/2010/main" val="3037714588"/>
              </p:ext>
            </p:extLst>
          </p:nvPr>
        </p:nvGraphicFramePr>
        <p:xfrm>
          <a:off x="537799" y="1512230"/>
          <a:ext cx="11116401" cy="3270785"/>
        </p:xfrm>
        <a:graphic>
          <a:graphicData uri="http://schemas.openxmlformats.org/drawingml/2006/table">
            <a:tbl>
              <a:tblPr>
                <a:tableStyleId>{2D5ABB26-0587-4C30-8999-92F81FD0307C}</a:tableStyleId>
              </a:tblPr>
              <a:tblGrid>
                <a:gridCol w="3705467">
                  <a:extLst>
                    <a:ext uri="{9D8B030D-6E8A-4147-A177-3AD203B41FA5}">
                      <a16:colId xmlns:a16="http://schemas.microsoft.com/office/drawing/2014/main" val="20000"/>
                    </a:ext>
                  </a:extLst>
                </a:gridCol>
                <a:gridCol w="3705467">
                  <a:extLst>
                    <a:ext uri="{9D8B030D-6E8A-4147-A177-3AD203B41FA5}">
                      <a16:colId xmlns:a16="http://schemas.microsoft.com/office/drawing/2014/main" val="20001"/>
                    </a:ext>
                  </a:extLst>
                </a:gridCol>
                <a:gridCol w="3705467">
                  <a:extLst>
                    <a:ext uri="{9D8B030D-6E8A-4147-A177-3AD203B41FA5}">
                      <a16:colId xmlns:a16="http://schemas.microsoft.com/office/drawing/2014/main" val="20002"/>
                    </a:ext>
                  </a:extLst>
                </a:gridCol>
              </a:tblGrid>
              <a:tr h="1161480">
                <a:tc>
                  <a:txBody>
                    <a:bodyPr/>
                    <a:lstStyle/>
                    <a:p>
                      <a:pPr marL="0" lvl="0" indent="0" algn="ctr" rtl="0">
                        <a:spcBef>
                          <a:spcPts val="0"/>
                        </a:spcBef>
                        <a:spcAft>
                          <a:spcPts val="0"/>
                        </a:spcAft>
                        <a:buNone/>
                      </a:pPr>
                      <a:r>
                        <a:rPr lang="en" sz="2800" b="1"/>
                        <a:t>Holy Trinity</a:t>
                      </a:r>
                      <a:endParaRPr sz="2800" b="1"/>
                    </a:p>
                  </a:txBody>
                  <a:tcPr marL="121900" marR="121900" marT="121900" marB="121900"/>
                </a:tc>
                <a:tc>
                  <a:txBody>
                    <a:bodyPr/>
                    <a:lstStyle/>
                    <a:p>
                      <a:pPr marL="0" lvl="0" indent="0" algn="ctr" rtl="0">
                        <a:spcBef>
                          <a:spcPts val="0"/>
                        </a:spcBef>
                        <a:spcAft>
                          <a:spcPts val="0"/>
                        </a:spcAft>
                        <a:buNone/>
                      </a:pPr>
                      <a:r>
                        <a:rPr lang="en" sz="2800" b="1"/>
                        <a:t>Our Lady of the Rosary</a:t>
                      </a:r>
                      <a:endParaRPr sz="2800" b="1"/>
                    </a:p>
                  </a:txBody>
                  <a:tcPr marL="121900" marR="121900" marT="121900" marB="121900"/>
                </a:tc>
                <a:tc>
                  <a:txBody>
                    <a:bodyPr/>
                    <a:lstStyle/>
                    <a:p>
                      <a:pPr marL="0" lvl="0" indent="0" algn="ctr" rtl="0">
                        <a:spcBef>
                          <a:spcPts val="0"/>
                        </a:spcBef>
                        <a:spcAft>
                          <a:spcPts val="0"/>
                        </a:spcAft>
                        <a:buNone/>
                      </a:pPr>
                      <a:r>
                        <a:rPr lang="en" sz="2800" b="1"/>
                        <a:t>St. Joseph the Worker</a:t>
                      </a:r>
                      <a:endParaRPr sz="2800" b="1"/>
                    </a:p>
                  </a:txBody>
                  <a:tcPr marL="121900" marR="121900" marT="121900" marB="121900"/>
                </a:tc>
                <a:extLst>
                  <a:ext uri="{0D108BD9-81ED-4DB2-BD59-A6C34878D82A}">
                    <a16:rowId xmlns:a16="http://schemas.microsoft.com/office/drawing/2014/main" val="10000"/>
                  </a:ext>
                </a:extLst>
              </a:tr>
              <a:tr h="1113692">
                <a:tc>
                  <a:txBody>
                    <a:bodyPr/>
                    <a:lstStyle/>
                    <a:p>
                      <a:pPr marL="0" lvl="0" indent="0" algn="ctr" rtl="0">
                        <a:spcBef>
                          <a:spcPts val="0"/>
                        </a:spcBef>
                        <a:spcAft>
                          <a:spcPts val="0"/>
                        </a:spcAft>
                        <a:buNone/>
                      </a:pPr>
                      <a:r>
                        <a:rPr lang="en" sz="2800" b="1"/>
                        <a:t>Holy Family/ </a:t>
                      </a:r>
                    </a:p>
                    <a:p>
                      <a:pPr marL="0" lvl="0" indent="0" algn="ctr" rtl="0">
                        <a:spcBef>
                          <a:spcPts val="0"/>
                        </a:spcBef>
                        <a:spcAft>
                          <a:spcPts val="0"/>
                        </a:spcAft>
                        <a:buNone/>
                      </a:pPr>
                      <a:r>
                        <a:rPr lang="en" sz="2800" b="1"/>
                        <a:t>St. Francis of Assisi</a:t>
                      </a:r>
                    </a:p>
                  </a:txBody>
                  <a:tcPr marL="121900" marR="121900" marT="121900" marB="121900"/>
                </a:tc>
                <a:tc>
                  <a:txBody>
                    <a:bodyPr/>
                    <a:lstStyle/>
                    <a:p>
                      <a:pPr marL="0" lvl="0" indent="0" algn="ctr" rtl="0">
                        <a:spcBef>
                          <a:spcPts val="0"/>
                        </a:spcBef>
                        <a:spcAft>
                          <a:spcPts val="0"/>
                        </a:spcAft>
                        <a:buNone/>
                      </a:pPr>
                      <a:r>
                        <a:rPr lang="en" sz="2800" b="1"/>
                        <a:t>St. Bonaventure</a:t>
                      </a:r>
                      <a:endParaRPr sz="2800" b="1"/>
                    </a:p>
                  </a:txBody>
                  <a:tcPr marL="121900" marR="121900" marT="121900" marB="121900"/>
                </a:tc>
                <a:tc>
                  <a:txBody>
                    <a:bodyPr/>
                    <a:lstStyle/>
                    <a:p>
                      <a:pPr marL="0" lvl="0" indent="0" algn="ctr" rtl="0">
                        <a:spcBef>
                          <a:spcPts val="0"/>
                        </a:spcBef>
                        <a:spcAft>
                          <a:spcPts val="0"/>
                        </a:spcAft>
                        <a:buNone/>
                      </a:pPr>
                      <a:r>
                        <a:rPr lang="en" sz="2800" b="1"/>
                        <a:t>St. Peter’s</a:t>
                      </a:r>
                      <a:endParaRPr sz="2800" b="1"/>
                    </a:p>
                    <a:p>
                      <a:pPr marL="0" lvl="0" indent="0" algn="ctr" rtl="0">
                        <a:spcBef>
                          <a:spcPts val="0"/>
                        </a:spcBef>
                        <a:spcAft>
                          <a:spcPts val="0"/>
                        </a:spcAft>
                        <a:buClr>
                          <a:schemeClr val="dk1"/>
                        </a:buClr>
                        <a:buSzPts val="1100"/>
                        <a:buFont typeface="Arial"/>
                        <a:buNone/>
                      </a:pPr>
                      <a:r>
                        <a:rPr lang="en" sz="2800">
                          <a:solidFill>
                            <a:schemeClr val="dk1"/>
                          </a:solidFill>
                        </a:rPr>
                        <a:t>(2022-23)</a:t>
                      </a:r>
                      <a:endParaRPr sz="2800" b="1"/>
                    </a:p>
                  </a:txBody>
                  <a:tcPr marL="121900" marR="121900" marT="121900" marB="121900"/>
                </a:tc>
                <a:extLst>
                  <a:ext uri="{0D108BD9-81ED-4DB2-BD59-A6C34878D82A}">
                    <a16:rowId xmlns:a16="http://schemas.microsoft.com/office/drawing/2014/main" val="10001"/>
                  </a:ext>
                </a:extLst>
              </a:tr>
              <a:tr h="995613">
                <a:tc>
                  <a:txBody>
                    <a:bodyPr/>
                    <a:lstStyle/>
                    <a:p>
                      <a:pPr marL="0" lvl="0" indent="0" algn="ctr" rtl="0">
                        <a:spcBef>
                          <a:spcPts val="0"/>
                        </a:spcBef>
                        <a:spcAft>
                          <a:spcPts val="0"/>
                        </a:spcAft>
                        <a:buNone/>
                      </a:pPr>
                      <a:r>
                        <a:rPr lang="en" sz="2800" b="1"/>
                        <a:t>Our Lady of Fatima</a:t>
                      </a:r>
                      <a:endParaRPr sz="2800" b="1"/>
                    </a:p>
                  </a:txBody>
                  <a:tcPr marL="121900" marR="121900" marT="121900" marB="121900"/>
                </a:tc>
                <a:tc>
                  <a:txBody>
                    <a:bodyPr/>
                    <a:lstStyle/>
                    <a:p>
                      <a:pPr marL="0" lvl="0" indent="0" algn="ctr" rtl="0">
                        <a:spcBef>
                          <a:spcPts val="0"/>
                        </a:spcBef>
                        <a:spcAft>
                          <a:spcPts val="0"/>
                        </a:spcAft>
                        <a:buNone/>
                      </a:pPr>
                      <a:r>
                        <a:rPr lang="en" sz="2800" b="1"/>
                        <a:t>St. Elizabeth’s</a:t>
                      </a:r>
                      <a:endParaRPr sz="2800" b="1"/>
                    </a:p>
                  </a:txBody>
                  <a:tcPr marL="121900" marR="121900" marT="121900" marB="121900"/>
                </a:tc>
                <a:tc>
                  <a:txBody>
                    <a:bodyPr/>
                    <a:lstStyle/>
                    <a:p>
                      <a:pPr marL="0" lvl="0" indent="0" algn="ctr" rtl="0">
                        <a:spcBef>
                          <a:spcPts val="0"/>
                        </a:spcBef>
                        <a:spcAft>
                          <a:spcPts val="0"/>
                        </a:spcAft>
                        <a:buNone/>
                      </a:pPr>
                      <a:r>
                        <a:rPr lang="en" sz="2800" b="1"/>
                        <a:t>St. Rose of Lima</a:t>
                      </a:r>
                      <a:endParaRPr sz="2800" b="1"/>
                    </a:p>
                  </a:txBody>
                  <a:tcPr marL="121900" marR="121900" marT="121900" marB="121900"/>
                </a:tc>
                <a:extLst>
                  <a:ext uri="{0D108BD9-81ED-4DB2-BD59-A6C34878D82A}">
                    <a16:rowId xmlns:a16="http://schemas.microsoft.com/office/drawing/2014/main" val="10002"/>
                  </a:ext>
                </a:extLst>
              </a:tr>
            </a:tbl>
          </a:graphicData>
        </a:graphic>
      </p:graphicFrame>
      <p:graphicFrame>
        <p:nvGraphicFramePr>
          <p:cNvPr id="3" name="Table 2">
            <a:extLst>
              <a:ext uri="{FF2B5EF4-FFF2-40B4-BE49-F238E27FC236}">
                <a16:creationId xmlns:a16="http://schemas.microsoft.com/office/drawing/2014/main" id="{F992FB67-0165-4A6F-1D8B-547716301F98}"/>
              </a:ext>
            </a:extLst>
          </p:cNvPr>
          <p:cNvGraphicFramePr>
            <a:graphicFrameLocks noGrp="1"/>
          </p:cNvGraphicFramePr>
          <p:nvPr>
            <p:extLst>
              <p:ext uri="{D42A27DB-BD31-4B8C-83A1-F6EECF244321}">
                <p14:modId xmlns:p14="http://schemas.microsoft.com/office/powerpoint/2010/main" val="616186724"/>
              </p:ext>
            </p:extLst>
          </p:nvPr>
        </p:nvGraphicFramePr>
        <p:xfrm>
          <a:off x="4220308" y="4783015"/>
          <a:ext cx="3727938" cy="370840"/>
        </p:xfrm>
        <a:graphic>
          <a:graphicData uri="http://schemas.openxmlformats.org/drawingml/2006/table">
            <a:tbl>
              <a:tblPr firstRow="1" bandRow="1">
                <a:tableStyleId>{5C22544A-7EE6-4342-B048-85BDC9FD1C3A}</a:tableStyleId>
              </a:tblPr>
              <a:tblGrid>
                <a:gridCol w="1242646">
                  <a:extLst>
                    <a:ext uri="{9D8B030D-6E8A-4147-A177-3AD203B41FA5}">
                      <a16:colId xmlns:a16="http://schemas.microsoft.com/office/drawing/2014/main" val="2177723785"/>
                    </a:ext>
                  </a:extLst>
                </a:gridCol>
                <a:gridCol w="1242646">
                  <a:extLst>
                    <a:ext uri="{9D8B030D-6E8A-4147-A177-3AD203B41FA5}">
                      <a16:colId xmlns:a16="http://schemas.microsoft.com/office/drawing/2014/main" val="503751350"/>
                    </a:ext>
                  </a:extLst>
                </a:gridCol>
                <a:gridCol w="1242646">
                  <a:extLst>
                    <a:ext uri="{9D8B030D-6E8A-4147-A177-3AD203B41FA5}">
                      <a16:colId xmlns:a16="http://schemas.microsoft.com/office/drawing/2014/main" val="3776870974"/>
                    </a:ext>
                  </a:extLst>
                </a:gridCol>
              </a:tblGrid>
              <a:tr h="370840">
                <a:tc>
                  <a:txBody>
                    <a:bodyPr/>
                    <a:lstStyle/>
                    <a:p>
                      <a:endParaRPr lang="en-CA"/>
                    </a:p>
                  </a:txBody>
                  <a:tcPr>
                    <a:noFill/>
                  </a:tcPr>
                </a:tc>
                <a:tc>
                  <a:txBody>
                    <a:bodyPr/>
                    <a:lstStyle/>
                    <a:p>
                      <a:endParaRPr lang="en-CA"/>
                    </a:p>
                  </a:txBody>
                  <a:tcPr>
                    <a:noFill/>
                  </a:tcPr>
                </a:tc>
                <a:tc>
                  <a:txBody>
                    <a:bodyPr/>
                    <a:lstStyle/>
                    <a:p>
                      <a:endParaRPr lang="en-CA"/>
                    </a:p>
                  </a:txBody>
                  <a:tcPr>
                    <a:noFill/>
                  </a:tcPr>
                </a:tc>
                <a:extLst>
                  <a:ext uri="{0D108BD9-81ED-4DB2-BD59-A6C34878D82A}">
                    <a16:rowId xmlns:a16="http://schemas.microsoft.com/office/drawing/2014/main" val="4111551478"/>
                  </a:ext>
                </a:extLst>
              </a:tr>
            </a:tbl>
          </a:graphicData>
        </a:graphic>
      </p:graphicFrame>
      <p:sp>
        <p:nvSpPr>
          <p:cNvPr id="4" name="TextBox 3">
            <a:extLst>
              <a:ext uri="{FF2B5EF4-FFF2-40B4-BE49-F238E27FC236}">
                <a16:creationId xmlns:a16="http://schemas.microsoft.com/office/drawing/2014/main" id="{0D2CA9D7-F8BF-15C2-9FFC-2EB41510108D}"/>
              </a:ext>
            </a:extLst>
          </p:cNvPr>
          <p:cNvSpPr txBox="1"/>
          <p:nvPr/>
        </p:nvSpPr>
        <p:spPr>
          <a:xfrm>
            <a:off x="4220308" y="4783015"/>
            <a:ext cx="3727938" cy="523220"/>
          </a:xfrm>
          <a:prstGeom prst="rect">
            <a:avLst/>
          </a:prstGeom>
          <a:noFill/>
        </p:spPr>
        <p:txBody>
          <a:bodyPr wrap="square">
            <a:spAutoFit/>
          </a:bodyPr>
          <a:lstStyle/>
          <a:p>
            <a:pPr algn="ctr"/>
            <a:r>
              <a:rPr lang="en" sz="2800" b="1"/>
              <a:t>St. Francis Xavier</a:t>
            </a:r>
            <a:endParaRPr lang="en-CA" sz="2800"/>
          </a:p>
        </p:txBody>
      </p:sp>
    </p:spTree>
    <p:extLst>
      <p:ext uri="{BB962C8B-B14F-4D97-AF65-F5344CB8AC3E}">
        <p14:creationId xmlns:p14="http://schemas.microsoft.com/office/powerpoint/2010/main" val="14723292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2">
          <a:extLst>
            <a:ext uri="{FF2B5EF4-FFF2-40B4-BE49-F238E27FC236}">
              <a16:creationId xmlns:a16="http://schemas.microsoft.com/office/drawing/2014/main" id="{3B5237B9-B070-723B-BFAC-9A9916B752C5}"/>
            </a:ext>
          </a:extLst>
        </p:cNvPr>
        <p:cNvGrpSpPr/>
        <p:nvPr/>
      </p:nvGrpSpPr>
      <p:grpSpPr>
        <a:xfrm>
          <a:off x="0" y="0"/>
          <a:ext cx="0" cy="0"/>
          <a:chOff x="0" y="0"/>
          <a:chExt cx="0" cy="0"/>
        </a:xfrm>
      </p:grpSpPr>
      <p:sp>
        <p:nvSpPr>
          <p:cNvPr id="133" name="Google Shape;133;p25">
            <a:extLst>
              <a:ext uri="{FF2B5EF4-FFF2-40B4-BE49-F238E27FC236}">
                <a16:creationId xmlns:a16="http://schemas.microsoft.com/office/drawing/2014/main" id="{8F70F168-0021-2B8F-11BC-64330323E636}"/>
              </a:ext>
            </a:extLst>
          </p:cNvPr>
          <p:cNvSpPr txBox="1">
            <a:spLocks noGrp="1"/>
          </p:cNvSpPr>
          <p:nvPr>
            <p:ph type="body" idx="1"/>
          </p:nvPr>
        </p:nvSpPr>
        <p:spPr>
          <a:xfrm>
            <a:off x="415600" y="375907"/>
            <a:ext cx="11360800" cy="3187908"/>
          </a:xfrm>
          <a:prstGeom prst="rect">
            <a:avLst/>
          </a:prstGeom>
        </p:spPr>
        <p:txBody>
          <a:bodyPr spcFirstLastPara="1" wrap="square" lIns="121900" tIns="121900" rIns="121900" bIns="121900" anchor="t" anchorCtr="0">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00000"/>
              </a:lnSpc>
              <a:spcBef>
                <a:spcPts val="0"/>
              </a:spcBef>
              <a:spcAft>
                <a:spcPts val="0"/>
              </a:spcAft>
              <a:buNone/>
            </a:pPr>
            <a:r>
              <a:rPr lang="en" sz="3800" b="1">
                <a:solidFill>
                  <a:srgbClr val="4A86E8"/>
                </a:solidFill>
              </a:rPr>
              <a:t>Pilot Project Data Collection</a:t>
            </a:r>
          </a:p>
          <a:p>
            <a:pPr marL="0" lvl="0" indent="0" algn="ctr" rtl="0">
              <a:lnSpc>
                <a:spcPct val="100000"/>
              </a:lnSpc>
              <a:spcBef>
                <a:spcPts val="0"/>
              </a:spcBef>
              <a:spcAft>
                <a:spcPts val="0"/>
              </a:spcAft>
              <a:buNone/>
            </a:pPr>
            <a:endParaRPr sz="6100" b="1">
              <a:solidFill>
                <a:srgbClr val="0000FF"/>
              </a:solidFill>
            </a:endParaRPr>
          </a:p>
          <a:p>
            <a:pPr marL="1828754" lvl="0" indent="609585" algn="just">
              <a:buNone/>
            </a:pPr>
            <a:r>
              <a:rPr lang="en" sz="3800" b="1">
                <a:solidFill>
                  <a:schemeClr val="dk1"/>
                </a:solidFill>
              </a:rPr>
              <a:t>       ✅ 21 Catechists</a:t>
            </a:r>
            <a:endParaRPr sz="3800" b="1">
              <a:solidFill>
                <a:schemeClr val="dk1"/>
              </a:solidFill>
            </a:endParaRPr>
          </a:p>
          <a:p>
            <a:pPr marL="0" lvl="0" indent="0" algn="just" rtl="0">
              <a:lnSpc>
                <a:spcPct val="100000"/>
              </a:lnSpc>
              <a:spcBef>
                <a:spcPts val="0"/>
              </a:spcBef>
              <a:spcAft>
                <a:spcPts val="0"/>
              </a:spcAft>
              <a:buNone/>
            </a:pPr>
            <a:endParaRPr sz="3800" b="1">
              <a:solidFill>
                <a:schemeClr val="dk1"/>
              </a:solidFill>
            </a:endParaRPr>
          </a:p>
          <a:p>
            <a:pPr marL="1828754" lvl="0" indent="609585" algn="just" rtl="0">
              <a:lnSpc>
                <a:spcPct val="100000"/>
              </a:lnSpc>
              <a:spcBef>
                <a:spcPts val="0"/>
              </a:spcBef>
              <a:spcAft>
                <a:spcPts val="0"/>
              </a:spcAft>
              <a:buNone/>
            </a:pPr>
            <a:r>
              <a:rPr lang="en" sz="3800" b="1">
                <a:solidFill>
                  <a:schemeClr val="dk1"/>
                </a:solidFill>
              </a:rPr>
              <a:t>       ✅ In 11 Parishes</a:t>
            </a:r>
          </a:p>
          <a:p>
            <a:pPr marL="0" lvl="0" indent="0" algn="just" rtl="0">
              <a:lnSpc>
                <a:spcPct val="100000"/>
              </a:lnSpc>
              <a:spcBef>
                <a:spcPts val="0"/>
              </a:spcBef>
              <a:spcAft>
                <a:spcPts val="0"/>
              </a:spcAft>
              <a:buNone/>
            </a:pPr>
            <a:endParaRPr sz="13128" b="1">
              <a:solidFill>
                <a:schemeClr val="dk1"/>
              </a:solidFill>
            </a:endParaRPr>
          </a:p>
          <a:p>
            <a:pPr marL="1828754" lvl="0" indent="609585" algn="just" rtl="0">
              <a:lnSpc>
                <a:spcPct val="100000"/>
              </a:lnSpc>
              <a:spcBef>
                <a:spcPts val="0"/>
              </a:spcBef>
              <a:spcAft>
                <a:spcPts val="0"/>
              </a:spcAft>
              <a:buNone/>
            </a:pPr>
            <a:endParaRPr/>
          </a:p>
        </p:txBody>
      </p:sp>
      <p:sp>
        <p:nvSpPr>
          <p:cNvPr id="2" name="TextBox 1">
            <a:extLst>
              <a:ext uri="{FF2B5EF4-FFF2-40B4-BE49-F238E27FC236}">
                <a16:creationId xmlns:a16="http://schemas.microsoft.com/office/drawing/2014/main" id="{2A10A026-7C4F-88CF-88FC-5B5AC20B04F6}"/>
              </a:ext>
            </a:extLst>
          </p:cNvPr>
          <p:cNvSpPr txBox="1"/>
          <p:nvPr/>
        </p:nvSpPr>
        <p:spPr>
          <a:xfrm>
            <a:off x="336754" y="3968868"/>
            <a:ext cx="11518491" cy="2246769"/>
          </a:xfrm>
          <a:prstGeom prst="rect">
            <a:avLst/>
          </a:prstGeom>
          <a:noFill/>
        </p:spPr>
        <p:txBody>
          <a:bodyPr wrap="square" rtlCol="0">
            <a:spAutoFit/>
          </a:bodyPr>
          <a:lstStyle/>
          <a:p>
            <a:pPr algn="ctr"/>
            <a:r>
              <a:rPr lang="en" sz="3400" b="1" dirty="0">
                <a:solidFill>
                  <a:schemeClr val="dk1"/>
                </a:solidFill>
              </a:rPr>
              <a:t>Total number of parishes currently offering preparation for the sacraments = 23</a:t>
            </a:r>
          </a:p>
          <a:p>
            <a:pPr algn="ctr"/>
            <a:endParaRPr lang="en" sz="3800" b="1" dirty="0">
              <a:solidFill>
                <a:schemeClr val="dk1"/>
              </a:solidFill>
            </a:endParaRPr>
          </a:p>
          <a:p>
            <a:pPr algn="ctr"/>
            <a:r>
              <a:rPr lang="en" sz="3400" b="1" dirty="0">
                <a:solidFill>
                  <a:schemeClr val="dk1"/>
                </a:solidFill>
                <a:highlight>
                  <a:srgbClr val="FFFF00"/>
                </a:highlight>
              </a:rPr>
              <a:t>One half of parishes participated in the pilot project</a:t>
            </a:r>
            <a:endParaRPr lang="en-CA" sz="3400" dirty="0">
              <a:highlight>
                <a:srgbClr val="FFFF00"/>
              </a:highlight>
            </a:endParaRPr>
          </a:p>
        </p:txBody>
      </p:sp>
    </p:spTree>
    <p:extLst>
      <p:ext uri="{BB962C8B-B14F-4D97-AF65-F5344CB8AC3E}">
        <p14:creationId xmlns:p14="http://schemas.microsoft.com/office/powerpoint/2010/main" val="4394461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6">
          <a:extLst>
            <a:ext uri="{FF2B5EF4-FFF2-40B4-BE49-F238E27FC236}">
              <a16:creationId xmlns:a16="http://schemas.microsoft.com/office/drawing/2014/main" id="{1D33A979-34CF-53CE-18F1-ED95DA4D8F4D}"/>
            </a:ext>
          </a:extLst>
        </p:cNvPr>
        <p:cNvGrpSpPr/>
        <p:nvPr/>
      </p:nvGrpSpPr>
      <p:grpSpPr>
        <a:xfrm>
          <a:off x="0" y="0"/>
          <a:ext cx="0" cy="0"/>
          <a:chOff x="0" y="0"/>
          <a:chExt cx="0" cy="0"/>
        </a:xfrm>
      </p:grpSpPr>
      <p:sp>
        <p:nvSpPr>
          <p:cNvPr id="127" name="Google Shape;127;p24">
            <a:extLst>
              <a:ext uri="{FF2B5EF4-FFF2-40B4-BE49-F238E27FC236}">
                <a16:creationId xmlns:a16="http://schemas.microsoft.com/office/drawing/2014/main" id="{0A9E8B13-0A41-576A-E3E2-F0D51C4DA02C}"/>
              </a:ext>
            </a:extLst>
          </p:cNvPr>
          <p:cNvSpPr txBox="1">
            <a:spLocks noGrp="1"/>
          </p:cNvSpPr>
          <p:nvPr>
            <p:ph type="title"/>
          </p:nvPr>
        </p:nvSpPr>
        <p:spPr>
          <a:xfrm>
            <a:off x="1331293" y="56721"/>
            <a:ext cx="9529403" cy="692202"/>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SzPts val="990"/>
              <a:buNone/>
            </a:pPr>
            <a:r>
              <a:rPr lang="en" sz="3300" b="1">
                <a:solidFill>
                  <a:srgbClr val="4A86E8"/>
                </a:solidFill>
              </a:rPr>
              <a:t>100% Feedback Provided by 21/21 Catechists</a:t>
            </a:r>
            <a:endParaRPr sz="3300" b="1">
              <a:solidFill>
                <a:srgbClr val="4A86E8"/>
              </a:solidFill>
            </a:endParaRPr>
          </a:p>
        </p:txBody>
      </p:sp>
      <p:graphicFrame>
        <p:nvGraphicFramePr>
          <p:cNvPr id="128" name="Google Shape;128;p24">
            <a:extLst>
              <a:ext uri="{FF2B5EF4-FFF2-40B4-BE49-F238E27FC236}">
                <a16:creationId xmlns:a16="http://schemas.microsoft.com/office/drawing/2014/main" id="{A71568DB-7233-5675-6CE8-DC5E8C496DF8}"/>
              </a:ext>
            </a:extLst>
          </p:cNvPr>
          <p:cNvGraphicFramePr/>
          <p:nvPr>
            <p:extLst>
              <p:ext uri="{D42A27DB-BD31-4B8C-83A1-F6EECF244321}">
                <p14:modId xmlns:p14="http://schemas.microsoft.com/office/powerpoint/2010/main" val="2878734124"/>
              </p:ext>
            </p:extLst>
          </p:nvPr>
        </p:nvGraphicFramePr>
        <p:xfrm>
          <a:off x="537795" y="717384"/>
          <a:ext cx="11116401" cy="6095618"/>
        </p:xfrm>
        <a:graphic>
          <a:graphicData uri="http://schemas.openxmlformats.org/drawingml/2006/table">
            <a:tbl>
              <a:tblPr>
                <a:tableStyleId>{2D5ABB26-0587-4C30-8999-92F81FD0307C}</a:tableStyleId>
              </a:tblPr>
              <a:tblGrid>
                <a:gridCol w="3705467">
                  <a:extLst>
                    <a:ext uri="{9D8B030D-6E8A-4147-A177-3AD203B41FA5}">
                      <a16:colId xmlns:a16="http://schemas.microsoft.com/office/drawing/2014/main" val="20000"/>
                    </a:ext>
                  </a:extLst>
                </a:gridCol>
                <a:gridCol w="3705467">
                  <a:extLst>
                    <a:ext uri="{9D8B030D-6E8A-4147-A177-3AD203B41FA5}">
                      <a16:colId xmlns:a16="http://schemas.microsoft.com/office/drawing/2014/main" val="20001"/>
                    </a:ext>
                  </a:extLst>
                </a:gridCol>
                <a:gridCol w="3705467">
                  <a:extLst>
                    <a:ext uri="{9D8B030D-6E8A-4147-A177-3AD203B41FA5}">
                      <a16:colId xmlns:a16="http://schemas.microsoft.com/office/drawing/2014/main" val="20002"/>
                    </a:ext>
                  </a:extLst>
                </a:gridCol>
              </a:tblGrid>
              <a:tr h="1523849">
                <a:tc>
                  <a:txBody>
                    <a:bodyPr/>
                    <a:lstStyle/>
                    <a:p>
                      <a:pPr marL="0" lvl="0" indent="0" algn="ctr" rtl="0">
                        <a:spcBef>
                          <a:spcPts val="0"/>
                        </a:spcBef>
                        <a:spcAft>
                          <a:spcPts val="0"/>
                        </a:spcAft>
                        <a:buNone/>
                      </a:pPr>
                      <a:r>
                        <a:rPr lang="en" sz="2800" b="1"/>
                        <a:t>Holy Trinity</a:t>
                      </a:r>
                    </a:p>
                    <a:p>
                      <a:pPr marL="0" lvl="0" indent="0" algn="ctr" rtl="0">
                        <a:spcBef>
                          <a:spcPts val="0"/>
                        </a:spcBef>
                        <a:spcAft>
                          <a:spcPts val="0"/>
                        </a:spcAft>
                        <a:buNone/>
                      </a:pPr>
                      <a:r>
                        <a:rPr lang="en" sz="2800" b="1">
                          <a:solidFill>
                            <a:srgbClr val="00B050"/>
                          </a:solidFill>
                        </a:rPr>
                        <a:t>1 catechist</a:t>
                      </a:r>
                      <a:endParaRPr sz="2800"/>
                    </a:p>
                  </a:txBody>
                  <a:tcPr marL="121900" marR="121900" marT="121900" marB="121900"/>
                </a:tc>
                <a:tc>
                  <a:txBody>
                    <a:bodyPr/>
                    <a:lstStyle/>
                    <a:p>
                      <a:pPr marL="0" lvl="0" indent="0" algn="ctr" rtl="0">
                        <a:spcBef>
                          <a:spcPts val="0"/>
                        </a:spcBef>
                        <a:spcAft>
                          <a:spcPts val="0"/>
                        </a:spcAft>
                        <a:buNone/>
                      </a:pPr>
                      <a:r>
                        <a:rPr lang="en" sz="2800" b="1"/>
                        <a:t>Our Lady of the Rosary</a:t>
                      </a:r>
                    </a:p>
                    <a:p>
                      <a:pPr marL="0" lvl="0" indent="0" algn="ctr" rtl="0">
                        <a:spcBef>
                          <a:spcPts val="0"/>
                        </a:spcBef>
                        <a:spcAft>
                          <a:spcPts val="0"/>
                        </a:spcAft>
                        <a:buNone/>
                      </a:pPr>
                      <a:r>
                        <a:rPr lang="en" sz="2800" b="1">
                          <a:solidFill>
                            <a:srgbClr val="00B050"/>
                          </a:solidFill>
                        </a:rPr>
                        <a:t>1 catechist</a:t>
                      </a:r>
                      <a:endParaRPr sz="2800" b="1">
                        <a:solidFill>
                          <a:srgbClr val="00B050"/>
                        </a:solidFill>
                      </a:endParaRPr>
                    </a:p>
                  </a:txBody>
                  <a:tcPr marL="121900" marR="121900" marT="121900" marB="121900"/>
                </a:tc>
                <a:tc>
                  <a:txBody>
                    <a:bodyPr/>
                    <a:lstStyle/>
                    <a:p>
                      <a:pPr marL="0" lvl="0" indent="0" algn="ctr" rtl="0">
                        <a:spcBef>
                          <a:spcPts val="0"/>
                        </a:spcBef>
                        <a:spcAft>
                          <a:spcPts val="0"/>
                        </a:spcAft>
                        <a:buNone/>
                      </a:pPr>
                      <a:r>
                        <a:rPr lang="en" sz="2800" b="1"/>
                        <a:t>St. Joseph the Worker</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CA" sz="2800" b="1">
                          <a:solidFill>
                            <a:srgbClr val="00B050"/>
                          </a:solidFill>
                        </a:rPr>
                        <a:t>4 catechists</a:t>
                      </a:r>
                    </a:p>
                  </a:txBody>
                  <a:tcPr marL="121900" marR="121900" marT="121900" marB="121900"/>
                </a:tc>
                <a:extLst>
                  <a:ext uri="{0D108BD9-81ED-4DB2-BD59-A6C34878D82A}">
                    <a16:rowId xmlns:a16="http://schemas.microsoft.com/office/drawing/2014/main" val="10000"/>
                  </a:ext>
                </a:extLst>
              </a:tr>
              <a:tr h="1381502">
                <a:tc>
                  <a:txBody>
                    <a:bodyPr/>
                    <a:lstStyle/>
                    <a:p>
                      <a:pPr marL="0" lvl="0" indent="0" algn="ctr" rtl="0">
                        <a:spcBef>
                          <a:spcPts val="0"/>
                        </a:spcBef>
                        <a:spcAft>
                          <a:spcPts val="0"/>
                        </a:spcAft>
                        <a:buNone/>
                      </a:pPr>
                      <a:r>
                        <a:rPr lang="en" sz="2800" b="1"/>
                        <a:t>Holy Family/</a:t>
                      </a:r>
                    </a:p>
                    <a:p>
                      <a:pPr marL="0" lvl="0" indent="0" algn="ctr" rtl="0">
                        <a:spcBef>
                          <a:spcPts val="0"/>
                        </a:spcBef>
                        <a:spcAft>
                          <a:spcPts val="0"/>
                        </a:spcAft>
                        <a:buNone/>
                      </a:pPr>
                      <a:r>
                        <a:rPr lang="en" sz="2800" b="1"/>
                        <a:t>St. Francis of Assisi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CA" sz="2800" b="1">
                          <a:solidFill>
                            <a:srgbClr val="00B050"/>
                          </a:solidFill>
                        </a:rPr>
                        <a:t>1 catechist</a:t>
                      </a:r>
                    </a:p>
                  </a:txBody>
                  <a:tcPr marL="121900" marR="121900" marT="121900" marB="121900"/>
                </a:tc>
                <a:tc>
                  <a:txBody>
                    <a:bodyPr/>
                    <a:lstStyle/>
                    <a:p>
                      <a:pPr marL="0" lvl="0" indent="0" algn="ctr" rtl="0">
                        <a:spcBef>
                          <a:spcPts val="0"/>
                        </a:spcBef>
                        <a:spcAft>
                          <a:spcPts val="0"/>
                        </a:spcAft>
                        <a:buNone/>
                      </a:pPr>
                      <a:r>
                        <a:rPr lang="en" sz="2800" b="1"/>
                        <a:t>St. Bonaventure</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CA" sz="2800" b="1">
                          <a:solidFill>
                            <a:srgbClr val="00B050"/>
                          </a:solidFill>
                        </a:rPr>
                        <a:t>1 parent as catechist</a:t>
                      </a:r>
                    </a:p>
                  </a:txBody>
                  <a:tcPr marL="121900" marR="121900" marT="121900" marB="121900"/>
                </a:tc>
                <a:tc>
                  <a:txBody>
                    <a:bodyPr/>
                    <a:lstStyle/>
                    <a:p>
                      <a:pPr marL="0" lvl="0" indent="0" algn="ctr" rtl="0">
                        <a:spcBef>
                          <a:spcPts val="0"/>
                        </a:spcBef>
                        <a:spcAft>
                          <a:spcPts val="0"/>
                        </a:spcAft>
                        <a:buNone/>
                      </a:pPr>
                      <a:r>
                        <a:rPr lang="en" sz="2800" b="1"/>
                        <a:t>St. Peter’s</a:t>
                      </a:r>
                      <a:endParaRPr sz="2800" b="1"/>
                    </a:p>
                    <a:p>
                      <a:pPr marL="0" lvl="0" indent="0" algn="ctr" rtl="0">
                        <a:spcBef>
                          <a:spcPts val="0"/>
                        </a:spcBef>
                        <a:spcAft>
                          <a:spcPts val="0"/>
                        </a:spcAft>
                        <a:buClr>
                          <a:schemeClr val="dk1"/>
                        </a:buClr>
                        <a:buSzPts val="1100"/>
                        <a:buFont typeface="Arial"/>
                        <a:buNone/>
                      </a:pPr>
                      <a:r>
                        <a:rPr lang="en" sz="2800">
                          <a:solidFill>
                            <a:schemeClr val="dk1"/>
                          </a:solidFill>
                        </a:rPr>
                        <a:t>(2022-23)</a:t>
                      </a:r>
                    </a:p>
                    <a:p>
                      <a:pPr marL="0" lvl="0" indent="0" algn="ctr" rtl="0">
                        <a:spcBef>
                          <a:spcPts val="0"/>
                        </a:spcBef>
                        <a:spcAft>
                          <a:spcPts val="0"/>
                        </a:spcAft>
                        <a:buClr>
                          <a:schemeClr val="dk1"/>
                        </a:buClr>
                        <a:buSzPts val="1100"/>
                        <a:buFont typeface="Arial"/>
                        <a:buNone/>
                      </a:pPr>
                      <a:r>
                        <a:rPr lang="en" sz="2800" b="1">
                          <a:solidFill>
                            <a:srgbClr val="00B050"/>
                          </a:solidFill>
                        </a:rPr>
                        <a:t>1 catechist</a:t>
                      </a:r>
                    </a:p>
                  </a:txBody>
                  <a:tcPr marL="121900" marR="121900" marT="121900" marB="121900"/>
                </a:tc>
                <a:extLst>
                  <a:ext uri="{0D108BD9-81ED-4DB2-BD59-A6C34878D82A}">
                    <a16:rowId xmlns:a16="http://schemas.microsoft.com/office/drawing/2014/main" val="10001"/>
                  </a:ext>
                </a:extLst>
              </a:tr>
              <a:tr h="1523849">
                <a:tc>
                  <a:txBody>
                    <a:bodyPr/>
                    <a:lstStyle/>
                    <a:p>
                      <a:pPr marL="0" lvl="0" indent="0" algn="ctr" rtl="0">
                        <a:spcBef>
                          <a:spcPts val="0"/>
                        </a:spcBef>
                        <a:spcAft>
                          <a:spcPts val="0"/>
                        </a:spcAft>
                        <a:buNone/>
                      </a:pPr>
                      <a:r>
                        <a:rPr lang="en" sz="2800" b="1"/>
                        <a:t>Our Lady of Fatima</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CA" sz="2800" b="1">
                          <a:solidFill>
                            <a:srgbClr val="00B050"/>
                          </a:solidFill>
                        </a:rPr>
                        <a:t>8 catechists</a:t>
                      </a:r>
                    </a:p>
                  </a:txBody>
                  <a:tcPr marL="121900" marR="121900" marT="121900" marB="121900"/>
                </a:tc>
                <a:tc>
                  <a:txBody>
                    <a:bodyPr/>
                    <a:lstStyle/>
                    <a:p>
                      <a:pPr marL="0" lvl="0" indent="0" algn="ctr" rtl="0">
                        <a:spcBef>
                          <a:spcPts val="0"/>
                        </a:spcBef>
                        <a:spcAft>
                          <a:spcPts val="0"/>
                        </a:spcAft>
                        <a:buNone/>
                      </a:pPr>
                      <a:r>
                        <a:rPr lang="en" sz="2800" b="1"/>
                        <a:t>St. Elizabeth’s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CA" sz="2800" b="1">
                          <a:solidFill>
                            <a:srgbClr val="00B050"/>
                          </a:solidFill>
                        </a:rPr>
                        <a:t>2 catechists</a:t>
                      </a:r>
                    </a:p>
                  </a:txBody>
                  <a:tcPr marL="121900" marR="121900" marT="121900" marB="121900"/>
                </a:tc>
                <a:tc>
                  <a:txBody>
                    <a:bodyPr/>
                    <a:lstStyle/>
                    <a:p>
                      <a:pPr marL="0" lvl="0" indent="0" algn="ctr" rtl="0">
                        <a:spcBef>
                          <a:spcPts val="0"/>
                        </a:spcBef>
                        <a:spcAft>
                          <a:spcPts val="0"/>
                        </a:spcAft>
                        <a:buNone/>
                      </a:pPr>
                      <a:r>
                        <a:rPr lang="en" sz="2800" b="1"/>
                        <a:t>St. Rose of Lima</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CA" sz="2800" b="1">
                          <a:solidFill>
                            <a:srgbClr val="00B050"/>
                          </a:solidFill>
                        </a:rPr>
                        <a:t>1 catechist</a:t>
                      </a:r>
                    </a:p>
                  </a:txBody>
                  <a:tcPr marL="121900" marR="121900" marT="121900" marB="121900"/>
                </a:tc>
                <a:extLst>
                  <a:ext uri="{0D108BD9-81ED-4DB2-BD59-A6C34878D82A}">
                    <a16:rowId xmlns:a16="http://schemas.microsoft.com/office/drawing/2014/main" val="10002"/>
                  </a:ext>
                </a:extLst>
              </a:tr>
              <a:tr h="1523849">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CA" sz="2800" b="1">
                        <a:solidFill>
                          <a:srgbClr val="00B050"/>
                        </a:solidFill>
                      </a:endParaRPr>
                    </a:p>
                  </a:txBody>
                  <a:tcPr marL="121900" marR="121900" marT="121900" marB="12190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CA" sz="2800" b="1">
                          <a:solidFill>
                            <a:schemeClr val="tx1"/>
                          </a:solidFill>
                        </a:rPr>
                        <a:t>St. Francis Xavier</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CA" sz="2800" b="1">
                          <a:solidFill>
                            <a:srgbClr val="00B050"/>
                          </a:solidFill>
                        </a:rPr>
                        <a:t>1 catechist</a:t>
                      </a:r>
                    </a:p>
                  </a:txBody>
                  <a:tcPr marL="121900" marR="121900" marT="121900" marB="12190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CA" sz="2800" b="1">
                        <a:solidFill>
                          <a:srgbClr val="00B050"/>
                        </a:solidFill>
                      </a:endParaRPr>
                    </a:p>
                  </a:txBody>
                  <a:tcPr marL="121900" marR="121900" marT="121900" marB="121900"/>
                </a:tc>
                <a:extLst>
                  <a:ext uri="{0D108BD9-81ED-4DB2-BD59-A6C34878D82A}">
                    <a16:rowId xmlns:a16="http://schemas.microsoft.com/office/drawing/2014/main" val="1587375430"/>
                  </a:ext>
                </a:extLst>
              </a:tr>
            </a:tbl>
          </a:graphicData>
        </a:graphic>
      </p:graphicFrame>
    </p:spTree>
    <p:extLst>
      <p:ext uri="{BB962C8B-B14F-4D97-AF65-F5344CB8AC3E}">
        <p14:creationId xmlns:p14="http://schemas.microsoft.com/office/powerpoint/2010/main" val="2418138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5"/>
          <p:cNvSpPr txBox="1">
            <a:spLocks noGrp="1"/>
          </p:cNvSpPr>
          <p:nvPr>
            <p:ph type="body" idx="1"/>
          </p:nvPr>
        </p:nvSpPr>
        <p:spPr>
          <a:xfrm>
            <a:off x="415600" y="118000"/>
            <a:ext cx="11360800" cy="6740000"/>
          </a:xfrm>
          <a:prstGeom prst="rect">
            <a:avLst/>
          </a:prstGeom>
        </p:spPr>
        <p:txBody>
          <a:bodyPr spcFirstLastPara="1" wrap="square" lIns="121900" tIns="121900" rIns="121900" bIns="121900" anchor="t" anchorCtr="0">
            <a:normAutofit fontScale="2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00000"/>
              </a:lnSpc>
              <a:spcBef>
                <a:spcPts val="0"/>
              </a:spcBef>
              <a:spcAft>
                <a:spcPts val="0"/>
              </a:spcAft>
              <a:buNone/>
            </a:pPr>
            <a:endParaRPr sz="4293" b="1" dirty="0">
              <a:solidFill>
                <a:srgbClr val="0000FF"/>
              </a:solidFill>
            </a:endParaRPr>
          </a:p>
          <a:p>
            <a:pPr marL="0" lvl="0" indent="0" algn="ctr" rtl="0">
              <a:lnSpc>
                <a:spcPct val="100000"/>
              </a:lnSpc>
              <a:spcBef>
                <a:spcPts val="0"/>
              </a:spcBef>
              <a:spcAft>
                <a:spcPts val="0"/>
              </a:spcAft>
              <a:buNone/>
            </a:pPr>
            <a:r>
              <a:rPr lang="en" sz="13128" b="1" dirty="0">
                <a:solidFill>
                  <a:srgbClr val="4A86E8"/>
                </a:solidFill>
              </a:rPr>
              <a:t>Pilot Project Data Collected from 21 Catechists</a:t>
            </a:r>
            <a:endParaRPr sz="13128" b="1" dirty="0">
              <a:solidFill>
                <a:srgbClr val="4A86E8"/>
              </a:solidFill>
            </a:endParaRPr>
          </a:p>
          <a:p>
            <a:pPr marL="0" lvl="0" indent="0" algn="ctr" rtl="0">
              <a:lnSpc>
                <a:spcPct val="100000"/>
              </a:lnSpc>
              <a:spcBef>
                <a:spcPts val="0"/>
              </a:spcBef>
              <a:spcAft>
                <a:spcPts val="0"/>
              </a:spcAft>
              <a:buNone/>
            </a:pPr>
            <a:endParaRPr sz="10666" b="1" dirty="0">
              <a:solidFill>
                <a:srgbClr val="0000FF"/>
              </a:solidFill>
            </a:endParaRPr>
          </a:p>
          <a:p>
            <a:pPr marL="1828754" lvl="0" indent="609585" algn="just">
              <a:buNone/>
            </a:pPr>
            <a:r>
              <a:rPr lang="en" sz="13128" b="1" dirty="0">
                <a:solidFill>
                  <a:schemeClr val="dk1"/>
                </a:solidFill>
              </a:rPr>
              <a:t>✅ Lead Catechists</a:t>
            </a:r>
            <a:endParaRPr sz="13128" b="1" dirty="0">
              <a:solidFill>
                <a:schemeClr val="dk1"/>
              </a:solidFill>
            </a:endParaRPr>
          </a:p>
          <a:p>
            <a:pPr marL="0" lvl="0" indent="0" algn="just" rtl="0">
              <a:lnSpc>
                <a:spcPct val="100000"/>
              </a:lnSpc>
              <a:spcBef>
                <a:spcPts val="0"/>
              </a:spcBef>
              <a:spcAft>
                <a:spcPts val="0"/>
              </a:spcAft>
              <a:buNone/>
            </a:pPr>
            <a:endParaRPr sz="13128" b="1" dirty="0">
              <a:solidFill>
                <a:schemeClr val="dk1"/>
              </a:solidFill>
            </a:endParaRPr>
          </a:p>
          <a:p>
            <a:pPr marL="1828754" lvl="0" indent="609585" algn="just" rtl="0">
              <a:lnSpc>
                <a:spcPct val="100000"/>
              </a:lnSpc>
              <a:spcBef>
                <a:spcPts val="0"/>
              </a:spcBef>
              <a:spcAft>
                <a:spcPts val="0"/>
              </a:spcAft>
              <a:buNone/>
            </a:pPr>
            <a:r>
              <a:rPr lang="en" sz="13128" b="1" dirty="0">
                <a:solidFill>
                  <a:schemeClr val="dk1"/>
                </a:solidFill>
              </a:rPr>
              <a:t>✅ Catechists</a:t>
            </a:r>
            <a:endParaRPr sz="13128" b="1" dirty="0">
              <a:solidFill>
                <a:schemeClr val="dk1"/>
              </a:solidFill>
            </a:endParaRPr>
          </a:p>
          <a:p>
            <a:pPr marL="0" lvl="0" indent="0" algn="just" rtl="0">
              <a:lnSpc>
                <a:spcPct val="100000"/>
              </a:lnSpc>
              <a:spcBef>
                <a:spcPts val="0"/>
              </a:spcBef>
              <a:spcAft>
                <a:spcPts val="0"/>
              </a:spcAft>
              <a:buNone/>
            </a:pPr>
            <a:endParaRPr sz="13128" b="1" dirty="0">
              <a:solidFill>
                <a:schemeClr val="dk1"/>
              </a:solidFill>
            </a:endParaRPr>
          </a:p>
          <a:p>
            <a:pPr marL="1828754" lvl="0" indent="609585" algn="just" rtl="0">
              <a:lnSpc>
                <a:spcPct val="100000"/>
              </a:lnSpc>
              <a:spcBef>
                <a:spcPts val="0"/>
              </a:spcBef>
              <a:spcAft>
                <a:spcPts val="0"/>
              </a:spcAft>
              <a:buNone/>
            </a:pPr>
            <a:r>
              <a:rPr lang="en" sz="13128" b="1" dirty="0">
                <a:solidFill>
                  <a:schemeClr val="dk1"/>
                </a:solidFill>
              </a:rPr>
              <a:t>✅ Parents as Catechists</a:t>
            </a:r>
          </a:p>
          <a:p>
            <a:pPr marL="1828754" lvl="0" indent="609585" algn="just" rtl="0">
              <a:lnSpc>
                <a:spcPct val="100000"/>
              </a:lnSpc>
              <a:spcBef>
                <a:spcPts val="0"/>
              </a:spcBef>
              <a:spcAft>
                <a:spcPts val="0"/>
              </a:spcAft>
              <a:buNone/>
            </a:pPr>
            <a:endParaRPr lang="en" sz="13128" b="1" dirty="0">
              <a:solidFill>
                <a:schemeClr val="dk1"/>
              </a:solidFill>
            </a:endParaRPr>
          </a:p>
          <a:p>
            <a:pPr marL="1828754" lvl="0" indent="609585" algn="just">
              <a:buNone/>
            </a:pPr>
            <a:r>
              <a:rPr lang="en" sz="13128" b="1" dirty="0">
                <a:solidFill>
                  <a:schemeClr val="dk1"/>
                </a:solidFill>
              </a:rPr>
              <a:t>✅ Catechists in an online setting</a:t>
            </a:r>
          </a:p>
          <a:p>
            <a:pPr marL="1828754" lvl="0" indent="609585" algn="just">
              <a:buNone/>
            </a:pPr>
            <a:endParaRPr lang="en" sz="13128" b="1" dirty="0">
              <a:solidFill>
                <a:schemeClr val="dk1"/>
              </a:solidFill>
            </a:endParaRPr>
          </a:p>
          <a:p>
            <a:pPr marL="1828754" lvl="0" indent="609585" algn="just">
              <a:buNone/>
            </a:pPr>
            <a:r>
              <a:rPr lang="en" sz="13128" b="1" dirty="0">
                <a:solidFill>
                  <a:schemeClr val="dk1"/>
                </a:solidFill>
              </a:rPr>
              <a:t>✅ Catechists using Spanish program</a:t>
            </a:r>
          </a:p>
          <a:p>
            <a:pPr marL="1828754" lvl="0" indent="609585" algn="just" rtl="0">
              <a:lnSpc>
                <a:spcPct val="100000"/>
              </a:lnSpc>
              <a:spcBef>
                <a:spcPts val="0"/>
              </a:spcBef>
              <a:spcAft>
                <a:spcPts val="0"/>
              </a:spcAft>
              <a:buNone/>
            </a:pPr>
            <a:endParaRPr sz="13128" b="1" dirty="0">
              <a:solidFill>
                <a:schemeClr val="dk1"/>
              </a:solidFill>
            </a:endParaRPr>
          </a:p>
          <a:p>
            <a:pPr marL="1828754" lvl="0" indent="609585" algn="just" rtl="0">
              <a:lnSpc>
                <a:spcPct val="100000"/>
              </a:lnSpc>
              <a:spcBef>
                <a:spcPts val="0"/>
              </a:spcBef>
              <a:spcAft>
                <a:spcPts val="0"/>
              </a:spcAft>
              <a:buNone/>
            </a:pPr>
            <a:endParaRPr sz="10666" b="1" dirty="0">
              <a:solidFill>
                <a:schemeClr val="dk1"/>
              </a:solidFill>
            </a:endParaRPr>
          </a:p>
          <a:p>
            <a:pPr marL="0" lvl="0" indent="0" algn="ctr" rtl="0">
              <a:lnSpc>
                <a:spcPct val="100000"/>
              </a:lnSpc>
              <a:spcBef>
                <a:spcPts val="0"/>
              </a:spcBef>
              <a:spcAft>
                <a:spcPts val="0"/>
              </a:spcAft>
              <a:buNone/>
            </a:pPr>
            <a:r>
              <a:rPr lang="en" sz="12000" b="1" dirty="0">
                <a:solidFill>
                  <a:schemeClr val="dk1"/>
                </a:solidFill>
              </a:rPr>
              <a:t>Catechist experience ranges from </a:t>
            </a:r>
            <a:endParaRPr sz="12000" b="1" dirty="0">
              <a:solidFill>
                <a:schemeClr val="dk1"/>
              </a:solidFill>
            </a:endParaRPr>
          </a:p>
          <a:p>
            <a:pPr marL="0" lvl="0" indent="0" algn="ctr" rtl="0">
              <a:lnSpc>
                <a:spcPct val="100000"/>
              </a:lnSpc>
              <a:spcBef>
                <a:spcPts val="0"/>
              </a:spcBef>
              <a:spcAft>
                <a:spcPts val="0"/>
              </a:spcAft>
              <a:buNone/>
            </a:pPr>
            <a:r>
              <a:rPr lang="en" sz="12000" b="1" dirty="0">
                <a:solidFill>
                  <a:schemeClr val="accent1">
                    <a:lumMod val="75000"/>
                  </a:schemeClr>
                </a:solidFill>
              </a:rPr>
              <a:t>8 months to 16 years </a:t>
            </a:r>
            <a:endParaRPr sz="12000" b="1" dirty="0">
              <a:solidFill>
                <a:schemeClr val="accent1">
                  <a:lumMod val="75000"/>
                </a:schemeClr>
              </a:solidFill>
            </a:endParaRPr>
          </a:p>
          <a:p>
            <a:pPr marL="0" lvl="0" indent="0" algn="l" rtl="0">
              <a:spcBef>
                <a:spcPts val="0"/>
              </a:spcBef>
              <a:spcAft>
                <a:spcPts val="1600"/>
              </a:spcAft>
              <a:buNone/>
            </a:pPr>
            <a:endParaRPr dirty="0"/>
          </a:p>
        </p:txBody>
      </p:sp>
    </p:spTree>
    <p:extLst>
      <p:ext uri="{BB962C8B-B14F-4D97-AF65-F5344CB8AC3E}">
        <p14:creationId xmlns:p14="http://schemas.microsoft.com/office/powerpoint/2010/main" val="40520697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A86E8"/>
        </a:solidFill>
        <a:effectLst/>
      </p:bgPr>
    </p:bg>
    <p:spTree>
      <p:nvGrpSpPr>
        <p:cNvPr id="1" name="Shape 137">
          <a:extLst>
            <a:ext uri="{FF2B5EF4-FFF2-40B4-BE49-F238E27FC236}">
              <a16:creationId xmlns:a16="http://schemas.microsoft.com/office/drawing/2014/main" id="{ECDA3352-832D-15DD-B41C-7B3B3720DD00}"/>
            </a:ext>
          </a:extLst>
        </p:cNvPr>
        <p:cNvGrpSpPr/>
        <p:nvPr/>
      </p:nvGrpSpPr>
      <p:grpSpPr>
        <a:xfrm>
          <a:off x="0" y="0"/>
          <a:ext cx="0" cy="0"/>
          <a:chOff x="0" y="0"/>
          <a:chExt cx="0" cy="0"/>
        </a:xfrm>
      </p:grpSpPr>
      <p:sp>
        <p:nvSpPr>
          <p:cNvPr id="138" name="Google Shape;138;p26">
            <a:extLst>
              <a:ext uri="{FF2B5EF4-FFF2-40B4-BE49-F238E27FC236}">
                <a16:creationId xmlns:a16="http://schemas.microsoft.com/office/drawing/2014/main" id="{B4ECB11D-3751-7D84-4291-0AF46D33E43A}"/>
              </a:ext>
            </a:extLst>
          </p:cNvPr>
          <p:cNvSpPr txBox="1">
            <a:spLocks noGrp="1"/>
          </p:cNvSpPr>
          <p:nvPr>
            <p:ph type="body" idx="1"/>
          </p:nvPr>
        </p:nvSpPr>
        <p:spPr>
          <a:xfrm>
            <a:off x="0" y="0"/>
            <a:ext cx="12192000" cy="6858000"/>
          </a:xfrm>
          <a:prstGeom prst="rect">
            <a:avLst/>
          </a:prstGeom>
          <a:solidFill>
            <a:srgbClr val="003366"/>
          </a:solidFill>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667" b="1">
              <a:solidFill>
                <a:schemeClr val="lt1"/>
              </a:solidFill>
              <a:latin typeface="Roboto"/>
              <a:ea typeface="Roboto"/>
              <a:cs typeface="Roboto"/>
              <a:sym typeface="Roboto"/>
            </a:endParaRPr>
          </a:p>
          <a:p>
            <a:pPr marL="0" lvl="0" indent="0" algn="l" rtl="0">
              <a:spcBef>
                <a:spcPts val="1600"/>
              </a:spcBef>
              <a:spcAft>
                <a:spcPts val="0"/>
              </a:spcAft>
              <a:buNone/>
            </a:pPr>
            <a:endParaRPr sz="2667" b="1">
              <a:solidFill>
                <a:schemeClr val="lt1"/>
              </a:solidFill>
              <a:latin typeface="Roboto"/>
              <a:ea typeface="Roboto"/>
              <a:cs typeface="Roboto"/>
              <a:sym typeface="Roboto"/>
            </a:endParaRPr>
          </a:p>
          <a:p>
            <a:pPr marL="0" lvl="0" indent="0" algn="ctr" rtl="0">
              <a:spcBef>
                <a:spcPts val="1600"/>
              </a:spcBef>
              <a:spcAft>
                <a:spcPts val="0"/>
              </a:spcAft>
              <a:buNone/>
            </a:pPr>
            <a:r>
              <a:rPr lang="en" sz="4267" b="1">
                <a:solidFill>
                  <a:schemeClr val="lt1"/>
                </a:solidFill>
                <a:latin typeface="Roboto"/>
                <a:ea typeface="Roboto"/>
                <a:cs typeface="Roboto"/>
                <a:sym typeface="Roboto"/>
              </a:rPr>
              <a:t>Summary of Data Graphs</a:t>
            </a:r>
            <a:endParaRPr sz="4267" b="1">
              <a:solidFill>
                <a:schemeClr val="lt1"/>
              </a:solidFill>
              <a:latin typeface="Roboto"/>
              <a:ea typeface="Roboto"/>
              <a:cs typeface="Roboto"/>
              <a:sym typeface="Roboto"/>
            </a:endParaRPr>
          </a:p>
          <a:p>
            <a:pPr marL="0" lvl="0" indent="0" algn="ctr" rtl="0">
              <a:spcBef>
                <a:spcPts val="1600"/>
              </a:spcBef>
              <a:spcAft>
                <a:spcPts val="1600"/>
              </a:spcAft>
              <a:buNone/>
            </a:pPr>
            <a:r>
              <a:rPr lang="en" sz="4267" b="1">
                <a:solidFill>
                  <a:schemeClr val="lt1"/>
                </a:solidFill>
                <a:latin typeface="Roboto"/>
                <a:ea typeface="Roboto"/>
                <a:cs typeface="Roboto"/>
                <a:sym typeface="Roboto"/>
              </a:rPr>
              <a:t>From Catechists’ Google Survey </a:t>
            </a:r>
            <a:endParaRPr sz="4267" b="1">
              <a:solidFill>
                <a:schemeClr val="lt1"/>
              </a:solidFill>
              <a:latin typeface="Roboto"/>
              <a:ea typeface="Roboto"/>
              <a:cs typeface="Roboto"/>
              <a:sym typeface="Roboto"/>
            </a:endParaRPr>
          </a:p>
        </p:txBody>
      </p:sp>
    </p:spTree>
    <p:extLst>
      <p:ext uri="{BB962C8B-B14F-4D97-AF65-F5344CB8AC3E}">
        <p14:creationId xmlns:p14="http://schemas.microsoft.com/office/powerpoint/2010/main" val="2412017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Forms response chart. Question title: Your title:. Number of responses: 21 responses.">
            <a:extLst>
              <a:ext uri="{FF2B5EF4-FFF2-40B4-BE49-F238E27FC236}">
                <a16:creationId xmlns:a16="http://schemas.microsoft.com/office/drawing/2014/main" id="{98B3E7A1-0CF2-3A4F-D142-6B51DA2862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63600"/>
            <a:ext cx="12192000" cy="512921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D972765-4525-D109-E91D-D9673FA057C3}"/>
              </a:ext>
            </a:extLst>
          </p:cNvPr>
          <p:cNvSpPr txBox="1"/>
          <p:nvPr/>
        </p:nvSpPr>
        <p:spPr>
          <a:xfrm>
            <a:off x="2239617" y="340380"/>
            <a:ext cx="8998226" cy="523220"/>
          </a:xfrm>
          <a:prstGeom prst="rect">
            <a:avLst/>
          </a:prstGeom>
          <a:noFill/>
        </p:spPr>
        <p:txBody>
          <a:bodyPr wrap="square" rtlCol="0">
            <a:spAutoFit/>
          </a:bodyPr>
          <a:lstStyle/>
          <a:p>
            <a:r>
              <a:rPr lang="en-CA" sz="2800" dirty="0"/>
              <a:t>Titles of Catechists completing the feedback survey</a:t>
            </a:r>
          </a:p>
        </p:txBody>
      </p:sp>
    </p:spTree>
    <p:extLst>
      <p:ext uri="{BB962C8B-B14F-4D97-AF65-F5344CB8AC3E}">
        <p14:creationId xmlns:p14="http://schemas.microsoft.com/office/powerpoint/2010/main" val="29158646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F5A48D4-D49B-34BB-2F30-0B1F50A61B2A}"/>
              </a:ext>
            </a:extLst>
          </p:cNvPr>
          <p:cNvSpPr txBox="1"/>
          <p:nvPr/>
        </p:nvSpPr>
        <p:spPr>
          <a:xfrm>
            <a:off x="907773" y="1415030"/>
            <a:ext cx="10376453" cy="3046988"/>
          </a:xfrm>
          <a:prstGeom prst="rect">
            <a:avLst/>
          </a:prstGeom>
          <a:noFill/>
        </p:spPr>
        <p:txBody>
          <a:bodyPr wrap="square">
            <a:spAutoFit/>
          </a:bodyPr>
          <a:lstStyle/>
          <a:p>
            <a:pPr algn="ctr"/>
            <a:r>
              <a:rPr lang="en" sz="4800" b="1" dirty="0">
                <a:solidFill>
                  <a:schemeClr val="dk1"/>
                </a:solidFill>
              </a:rPr>
              <a:t>The following graphs show each catechist’s rating on a </a:t>
            </a:r>
            <a:r>
              <a:rPr lang="en" sz="4800" b="1" dirty="0">
                <a:solidFill>
                  <a:srgbClr val="0070C0"/>
                </a:solidFill>
              </a:rPr>
              <a:t>5 point scale</a:t>
            </a:r>
            <a:r>
              <a:rPr lang="en" sz="4800" b="1" dirty="0">
                <a:solidFill>
                  <a:schemeClr val="dk1"/>
                </a:solidFill>
              </a:rPr>
              <a:t>, with 1 being the lowest and </a:t>
            </a:r>
          </a:p>
          <a:p>
            <a:pPr algn="ctr"/>
            <a:r>
              <a:rPr lang="en" sz="4800" b="1" dirty="0">
                <a:solidFill>
                  <a:schemeClr val="dk1"/>
                </a:solidFill>
              </a:rPr>
              <a:t>5 being the highest rating:</a:t>
            </a:r>
            <a:endParaRPr lang="en-CA" sz="4800" dirty="0"/>
          </a:p>
        </p:txBody>
      </p:sp>
    </p:spTree>
    <p:extLst>
      <p:ext uri="{BB962C8B-B14F-4D97-AF65-F5344CB8AC3E}">
        <p14:creationId xmlns:p14="http://schemas.microsoft.com/office/powerpoint/2010/main" val="39058264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A86E8"/>
        </a:solidFill>
        <a:effectLst/>
      </p:bgPr>
    </p:bg>
    <p:spTree>
      <p:nvGrpSpPr>
        <p:cNvPr id="1" name="Shape 137"/>
        <p:cNvGrpSpPr/>
        <p:nvPr/>
      </p:nvGrpSpPr>
      <p:grpSpPr>
        <a:xfrm>
          <a:off x="0" y="0"/>
          <a:ext cx="0" cy="0"/>
          <a:chOff x="0" y="0"/>
          <a:chExt cx="0" cy="0"/>
        </a:xfrm>
      </p:grpSpPr>
      <p:sp>
        <p:nvSpPr>
          <p:cNvPr id="138" name="Google Shape;138;p26"/>
          <p:cNvSpPr txBox="1">
            <a:spLocks noGrp="1"/>
          </p:cNvSpPr>
          <p:nvPr>
            <p:ph type="body" idx="1"/>
          </p:nvPr>
        </p:nvSpPr>
        <p:spPr>
          <a:xfrm>
            <a:off x="0" y="0"/>
            <a:ext cx="12192000" cy="6858000"/>
          </a:xfrm>
          <a:prstGeom prst="rect">
            <a:avLst/>
          </a:prstGeom>
          <a:solidFill>
            <a:srgbClr val="003366"/>
          </a:solidFill>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667" b="1">
              <a:solidFill>
                <a:schemeClr val="lt1"/>
              </a:solidFill>
              <a:latin typeface="Roboto"/>
              <a:ea typeface="Roboto"/>
              <a:cs typeface="Roboto"/>
              <a:sym typeface="Roboto"/>
            </a:endParaRPr>
          </a:p>
          <a:p>
            <a:pPr marL="0" lvl="0" indent="0" algn="l" rtl="0">
              <a:spcBef>
                <a:spcPts val="1600"/>
              </a:spcBef>
              <a:spcAft>
                <a:spcPts val="0"/>
              </a:spcAft>
              <a:buNone/>
            </a:pPr>
            <a:endParaRPr sz="2667" b="1">
              <a:solidFill>
                <a:schemeClr val="lt1"/>
              </a:solidFill>
              <a:latin typeface="Roboto"/>
              <a:ea typeface="Roboto"/>
              <a:cs typeface="Roboto"/>
              <a:sym typeface="Roboto"/>
            </a:endParaRPr>
          </a:p>
          <a:p>
            <a:pPr marL="0" lvl="0" indent="0" algn="ctr" rtl="0">
              <a:spcBef>
                <a:spcPts val="1600"/>
              </a:spcBef>
              <a:spcAft>
                <a:spcPts val="0"/>
              </a:spcAft>
              <a:buNone/>
            </a:pPr>
            <a:r>
              <a:rPr lang="en-CA" sz="4267" b="1">
                <a:solidFill>
                  <a:schemeClr val="lt1"/>
                </a:solidFill>
                <a:latin typeface="Roboto"/>
                <a:ea typeface="Roboto"/>
                <a:cs typeface="Roboto"/>
                <a:sym typeface="Roboto"/>
              </a:rPr>
              <a:t>Background</a:t>
            </a:r>
            <a:endParaRPr sz="4267" b="1">
              <a:solidFill>
                <a:schemeClr val="lt1"/>
              </a:solidFill>
              <a:latin typeface="Roboto"/>
              <a:ea typeface="Roboto"/>
              <a:cs typeface="Roboto"/>
              <a:sym typeface="Roboto"/>
            </a:endParaRPr>
          </a:p>
        </p:txBody>
      </p:sp>
    </p:spTree>
    <p:extLst>
      <p:ext uri="{BB962C8B-B14F-4D97-AF65-F5344CB8AC3E}">
        <p14:creationId xmlns:p14="http://schemas.microsoft.com/office/powerpoint/2010/main" val="12716228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orms response chart. Question title: How would you rate the TEACHER GUIDE overall?. Number of responses: 21 responses.">
            <a:extLst>
              <a:ext uri="{FF2B5EF4-FFF2-40B4-BE49-F238E27FC236}">
                <a16:creationId xmlns:a16="http://schemas.microsoft.com/office/drawing/2014/main" id="{9D584D20-AAC2-83D4-529F-620AEC2BCD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0225"/>
            <a:ext cx="12192000" cy="579596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D8D6613-894A-6C00-F7A6-A70112B6930F}"/>
              </a:ext>
            </a:extLst>
          </p:cNvPr>
          <p:cNvSpPr txBox="1"/>
          <p:nvPr/>
        </p:nvSpPr>
        <p:spPr>
          <a:xfrm>
            <a:off x="2756452" y="5592417"/>
            <a:ext cx="7103166" cy="430887"/>
          </a:xfrm>
          <a:prstGeom prst="rect">
            <a:avLst/>
          </a:prstGeom>
          <a:noFill/>
        </p:spPr>
        <p:txBody>
          <a:bodyPr wrap="square" rtlCol="0">
            <a:spAutoFit/>
          </a:bodyPr>
          <a:lstStyle/>
          <a:p>
            <a:r>
              <a:rPr lang="en-CA" sz="2200" b="1" dirty="0">
                <a:solidFill>
                  <a:srgbClr val="0070C0"/>
                </a:solidFill>
              </a:rPr>
              <a:t>Rating on a scale of 1-5, with 5 being the highest rating</a:t>
            </a:r>
          </a:p>
        </p:txBody>
      </p:sp>
      <p:sp>
        <p:nvSpPr>
          <p:cNvPr id="3" name="TextBox 2">
            <a:extLst>
              <a:ext uri="{FF2B5EF4-FFF2-40B4-BE49-F238E27FC236}">
                <a16:creationId xmlns:a16="http://schemas.microsoft.com/office/drawing/2014/main" id="{8E279F3C-6EFF-94B8-FF93-E5B2A2C9FF6F}"/>
              </a:ext>
            </a:extLst>
          </p:cNvPr>
          <p:cNvSpPr txBox="1"/>
          <p:nvPr/>
        </p:nvSpPr>
        <p:spPr>
          <a:xfrm rot="16200000">
            <a:off x="-1803905" y="4104216"/>
            <a:ext cx="4794505" cy="338554"/>
          </a:xfrm>
          <a:prstGeom prst="rect">
            <a:avLst/>
          </a:prstGeom>
          <a:noFill/>
        </p:spPr>
        <p:txBody>
          <a:bodyPr wrap="square" rtlCol="0">
            <a:spAutoFit/>
          </a:bodyPr>
          <a:lstStyle/>
          <a:p>
            <a:r>
              <a:rPr lang="en-CA" sz="1600" b="1" dirty="0">
                <a:solidFill>
                  <a:srgbClr val="0070C0"/>
                </a:solidFill>
              </a:rPr>
              <a:t>Number of Catechists responding to the question</a:t>
            </a:r>
          </a:p>
        </p:txBody>
      </p:sp>
      <p:sp>
        <p:nvSpPr>
          <p:cNvPr id="4" name="TextBox 3">
            <a:extLst>
              <a:ext uri="{FF2B5EF4-FFF2-40B4-BE49-F238E27FC236}">
                <a16:creationId xmlns:a16="http://schemas.microsoft.com/office/drawing/2014/main" id="{172CD026-FAB1-259D-2440-4B0FF3F7D13E}"/>
              </a:ext>
            </a:extLst>
          </p:cNvPr>
          <p:cNvSpPr txBox="1"/>
          <p:nvPr/>
        </p:nvSpPr>
        <p:spPr>
          <a:xfrm>
            <a:off x="4651513" y="185667"/>
            <a:ext cx="3313043" cy="615553"/>
          </a:xfrm>
          <a:prstGeom prst="rect">
            <a:avLst/>
          </a:prstGeom>
          <a:noFill/>
        </p:spPr>
        <p:txBody>
          <a:bodyPr wrap="square" rtlCol="0">
            <a:spAutoFit/>
          </a:bodyPr>
          <a:lstStyle/>
          <a:p>
            <a:r>
              <a:rPr lang="en-CA" sz="3400" b="1" dirty="0"/>
              <a:t>Teacher Guide</a:t>
            </a:r>
          </a:p>
        </p:txBody>
      </p:sp>
    </p:spTree>
    <p:extLst>
      <p:ext uri="{BB962C8B-B14F-4D97-AF65-F5344CB8AC3E}">
        <p14:creationId xmlns:p14="http://schemas.microsoft.com/office/powerpoint/2010/main" val="42266939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orms response chart. Question title: How would you rate THE STUDENT GUIDE overall?&#10;&#10;. Number of responses: 21 responses.">
            <a:extLst>
              <a:ext uri="{FF2B5EF4-FFF2-40B4-BE49-F238E27FC236}">
                <a16:creationId xmlns:a16="http://schemas.microsoft.com/office/drawing/2014/main" id="{E10071BA-C626-C6EB-F2FD-C9E6DB57B4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0225"/>
            <a:ext cx="12192000" cy="579596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B8AC119-5A8D-BDFF-B572-C2A88D547B94}"/>
              </a:ext>
            </a:extLst>
          </p:cNvPr>
          <p:cNvSpPr txBox="1"/>
          <p:nvPr/>
        </p:nvSpPr>
        <p:spPr>
          <a:xfrm rot="16200000">
            <a:off x="-1803905" y="4104216"/>
            <a:ext cx="4794505" cy="338554"/>
          </a:xfrm>
          <a:prstGeom prst="rect">
            <a:avLst/>
          </a:prstGeom>
          <a:noFill/>
        </p:spPr>
        <p:txBody>
          <a:bodyPr wrap="square" rtlCol="0">
            <a:spAutoFit/>
          </a:bodyPr>
          <a:lstStyle/>
          <a:p>
            <a:r>
              <a:rPr lang="en-CA" sz="1600" b="1" dirty="0">
                <a:solidFill>
                  <a:srgbClr val="0070C0"/>
                </a:solidFill>
              </a:rPr>
              <a:t>Number of Catechists responding to the question</a:t>
            </a:r>
          </a:p>
        </p:txBody>
      </p:sp>
      <p:sp>
        <p:nvSpPr>
          <p:cNvPr id="3" name="TextBox 2">
            <a:extLst>
              <a:ext uri="{FF2B5EF4-FFF2-40B4-BE49-F238E27FC236}">
                <a16:creationId xmlns:a16="http://schemas.microsoft.com/office/drawing/2014/main" id="{A7880B8A-D076-CAD4-03D7-BD53400DCEE7}"/>
              </a:ext>
            </a:extLst>
          </p:cNvPr>
          <p:cNvSpPr txBox="1"/>
          <p:nvPr/>
        </p:nvSpPr>
        <p:spPr>
          <a:xfrm>
            <a:off x="2756452" y="5592417"/>
            <a:ext cx="7103166" cy="430887"/>
          </a:xfrm>
          <a:prstGeom prst="rect">
            <a:avLst/>
          </a:prstGeom>
          <a:noFill/>
        </p:spPr>
        <p:txBody>
          <a:bodyPr wrap="square" rtlCol="0">
            <a:spAutoFit/>
          </a:bodyPr>
          <a:lstStyle/>
          <a:p>
            <a:r>
              <a:rPr lang="en-CA" sz="2200" b="1" dirty="0">
                <a:solidFill>
                  <a:srgbClr val="0070C0"/>
                </a:solidFill>
              </a:rPr>
              <a:t>Rating on a scale of 1-5, with 5 being the highest rating</a:t>
            </a:r>
          </a:p>
        </p:txBody>
      </p:sp>
      <p:sp>
        <p:nvSpPr>
          <p:cNvPr id="4" name="TextBox 3">
            <a:extLst>
              <a:ext uri="{FF2B5EF4-FFF2-40B4-BE49-F238E27FC236}">
                <a16:creationId xmlns:a16="http://schemas.microsoft.com/office/drawing/2014/main" id="{07C0B552-E7EC-62CA-6E75-CA77F3D23E85}"/>
              </a:ext>
            </a:extLst>
          </p:cNvPr>
          <p:cNvSpPr txBox="1"/>
          <p:nvPr/>
        </p:nvSpPr>
        <p:spPr>
          <a:xfrm>
            <a:off x="4651513" y="185667"/>
            <a:ext cx="3313043" cy="615553"/>
          </a:xfrm>
          <a:prstGeom prst="rect">
            <a:avLst/>
          </a:prstGeom>
          <a:noFill/>
        </p:spPr>
        <p:txBody>
          <a:bodyPr wrap="square" rtlCol="0">
            <a:spAutoFit/>
          </a:bodyPr>
          <a:lstStyle/>
          <a:p>
            <a:r>
              <a:rPr lang="en-CA" sz="3400" b="1" dirty="0"/>
              <a:t>Student Guide</a:t>
            </a:r>
          </a:p>
        </p:txBody>
      </p:sp>
    </p:spTree>
    <p:extLst>
      <p:ext uri="{BB962C8B-B14F-4D97-AF65-F5344CB8AC3E}">
        <p14:creationId xmlns:p14="http://schemas.microsoft.com/office/powerpoint/2010/main" val="1280852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orms response chart. Question title: How would you rate THE STUDENT ACTIVITY BOOK overall?. Number of responses: 21 responses.">
            <a:extLst>
              <a:ext uri="{FF2B5EF4-FFF2-40B4-BE49-F238E27FC236}">
                <a16:creationId xmlns:a16="http://schemas.microsoft.com/office/drawing/2014/main" id="{8D4312C0-400F-19E4-AD07-036E64761B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0225"/>
            <a:ext cx="12192000" cy="579596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035DED2-BDB6-1244-EFB2-3C8D9719FA6D}"/>
              </a:ext>
            </a:extLst>
          </p:cNvPr>
          <p:cNvSpPr txBox="1"/>
          <p:nvPr/>
        </p:nvSpPr>
        <p:spPr>
          <a:xfrm rot="16200000">
            <a:off x="-1989436" y="4090965"/>
            <a:ext cx="4794505" cy="338554"/>
          </a:xfrm>
          <a:prstGeom prst="rect">
            <a:avLst/>
          </a:prstGeom>
          <a:noFill/>
        </p:spPr>
        <p:txBody>
          <a:bodyPr wrap="square" rtlCol="0">
            <a:spAutoFit/>
          </a:bodyPr>
          <a:lstStyle/>
          <a:p>
            <a:r>
              <a:rPr lang="en-CA" sz="1600" b="1" dirty="0">
                <a:solidFill>
                  <a:srgbClr val="0070C0"/>
                </a:solidFill>
              </a:rPr>
              <a:t>Number of Catechists responding to the question</a:t>
            </a:r>
          </a:p>
        </p:txBody>
      </p:sp>
      <p:sp>
        <p:nvSpPr>
          <p:cNvPr id="3" name="TextBox 2">
            <a:extLst>
              <a:ext uri="{FF2B5EF4-FFF2-40B4-BE49-F238E27FC236}">
                <a16:creationId xmlns:a16="http://schemas.microsoft.com/office/drawing/2014/main" id="{7006E3D4-ECF3-6F31-7B2C-1C20F0C7B05A}"/>
              </a:ext>
            </a:extLst>
          </p:cNvPr>
          <p:cNvSpPr txBox="1"/>
          <p:nvPr/>
        </p:nvSpPr>
        <p:spPr>
          <a:xfrm>
            <a:off x="2756452" y="5592417"/>
            <a:ext cx="7103166" cy="430887"/>
          </a:xfrm>
          <a:prstGeom prst="rect">
            <a:avLst/>
          </a:prstGeom>
          <a:noFill/>
        </p:spPr>
        <p:txBody>
          <a:bodyPr wrap="square" rtlCol="0">
            <a:spAutoFit/>
          </a:bodyPr>
          <a:lstStyle/>
          <a:p>
            <a:r>
              <a:rPr lang="en-CA" sz="2200" b="1" dirty="0">
                <a:solidFill>
                  <a:srgbClr val="0070C0"/>
                </a:solidFill>
              </a:rPr>
              <a:t>Rating on a scale of 1-5, with 5 being the highest rating</a:t>
            </a:r>
          </a:p>
        </p:txBody>
      </p:sp>
      <p:sp>
        <p:nvSpPr>
          <p:cNvPr id="4" name="TextBox 3">
            <a:extLst>
              <a:ext uri="{FF2B5EF4-FFF2-40B4-BE49-F238E27FC236}">
                <a16:creationId xmlns:a16="http://schemas.microsoft.com/office/drawing/2014/main" id="{7E20CC92-40F8-7E23-3FAB-877E641B933F}"/>
              </a:ext>
            </a:extLst>
          </p:cNvPr>
          <p:cNvSpPr txBox="1"/>
          <p:nvPr/>
        </p:nvSpPr>
        <p:spPr>
          <a:xfrm>
            <a:off x="4002157" y="185667"/>
            <a:ext cx="5088834" cy="615553"/>
          </a:xfrm>
          <a:prstGeom prst="rect">
            <a:avLst/>
          </a:prstGeom>
          <a:noFill/>
        </p:spPr>
        <p:txBody>
          <a:bodyPr wrap="square" rtlCol="0">
            <a:spAutoFit/>
          </a:bodyPr>
          <a:lstStyle/>
          <a:p>
            <a:r>
              <a:rPr lang="en-CA" sz="3400" b="1" dirty="0"/>
              <a:t>Student Activity Book</a:t>
            </a:r>
          </a:p>
        </p:txBody>
      </p:sp>
    </p:spTree>
    <p:extLst>
      <p:ext uri="{BB962C8B-B14F-4D97-AF65-F5344CB8AC3E}">
        <p14:creationId xmlns:p14="http://schemas.microsoft.com/office/powerpoint/2010/main" val="3786229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orms response chart. Question title: Please rate the EASE OF USE of your program(s):. Number of responses: 21 responses.">
            <a:extLst>
              <a:ext uri="{FF2B5EF4-FFF2-40B4-BE49-F238E27FC236}">
                <a16:creationId xmlns:a16="http://schemas.microsoft.com/office/drawing/2014/main" id="{02B62A12-41F8-3DDB-B2BB-476B04896A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0225"/>
            <a:ext cx="12192000" cy="579596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9A30C99-859B-2446-B6CB-27452C9881AD}"/>
              </a:ext>
            </a:extLst>
          </p:cNvPr>
          <p:cNvSpPr txBox="1"/>
          <p:nvPr/>
        </p:nvSpPr>
        <p:spPr>
          <a:xfrm rot="16200000">
            <a:off x="-1803905" y="4104216"/>
            <a:ext cx="4794505" cy="338554"/>
          </a:xfrm>
          <a:prstGeom prst="rect">
            <a:avLst/>
          </a:prstGeom>
          <a:noFill/>
        </p:spPr>
        <p:txBody>
          <a:bodyPr wrap="square" rtlCol="0">
            <a:spAutoFit/>
          </a:bodyPr>
          <a:lstStyle/>
          <a:p>
            <a:r>
              <a:rPr lang="en-CA" sz="1600" b="1" dirty="0">
                <a:solidFill>
                  <a:srgbClr val="0070C0"/>
                </a:solidFill>
              </a:rPr>
              <a:t>Number of Catechists responding to the question</a:t>
            </a:r>
          </a:p>
        </p:txBody>
      </p:sp>
      <p:sp>
        <p:nvSpPr>
          <p:cNvPr id="3" name="TextBox 2">
            <a:extLst>
              <a:ext uri="{FF2B5EF4-FFF2-40B4-BE49-F238E27FC236}">
                <a16:creationId xmlns:a16="http://schemas.microsoft.com/office/drawing/2014/main" id="{684F2488-F1CF-72AF-70CC-BE86B5C622A0}"/>
              </a:ext>
            </a:extLst>
          </p:cNvPr>
          <p:cNvSpPr txBox="1"/>
          <p:nvPr/>
        </p:nvSpPr>
        <p:spPr>
          <a:xfrm>
            <a:off x="2756452" y="5592417"/>
            <a:ext cx="7103166" cy="430887"/>
          </a:xfrm>
          <a:prstGeom prst="rect">
            <a:avLst/>
          </a:prstGeom>
          <a:noFill/>
        </p:spPr>
        <p:txBody>
          <a:bodyPr wrap="square" rtlCol="0">
            <a:spAutoFit/>
          </a:bodyPr>
          <a:lstStyle/>
          <a:p>
            <a:r>
              <a:rPr lang="en-CA" sz="2200" b="1" dirty="0">
                <a:solidFill>
                  <a:srgbClr val="0070C0"/>
                </a:solidFill>
              </a:rPr>
              <a:t>Rating on a scale of 1-5, with 5 being the highest rating</a:t>
            </a:r>
          </a:p>
        </p:txBody>
      </p:sp>
      <p:sp>
        <p:nvSpPr>
          <p:cNvPr id="4" name="TextBox 3">
            <a:extLst>
              <a:ext uri="{FF2B5EF4-FFF2-40B4-BE49-F238E27FC236}">
                <a16:creationId xmlns:a16="http://schemas.microsoft.com/office/drawing/2014/main" id="{D60F7F04-7888-5ABE-4898-5C4D27B8D0D3}"/>
              </a:ext>
            </a:extLst>
          </p:cNvPr>
          <p:cNvSpPr txBox="1"/>
          <p:nvPr/>
        </p:nvSpPr>
        <p:spPr>
          <a:xfrm>
            <a:off x="4704521" y="185667"/>
            <a:ext cx="2782957" cy="615553"/>
          </a:xfrm>
          <a:prstGeom prst="rect">
            <a:avLst/>
          </a:prstGeom>
          <a:noFill/>
        </p:spPr>
        <p:txBody>
          <a:bodyPr wrap="square" rtlCol="0">
            <a:spAutoFit/>
          </a:bodyPr>
          <a:lstStyle/>
          <a:p>
            <a:r>
              <a:rPr lang="en-CA" sz="3400" b="1" dirty="0"/>
              <a:t>Ease of Use</a:t>
            </a:r>
          </a:p>
        </p:txBody>
      </p:sp>
    </p:spTree>
    <p:extLst>
      <p:ext uri="{BB962C8B-B14F-4D97-AF65-F5344CB8AC3E}">
        <p14:creationId xmlns:p14="http://schemas.microsoft.com/office/powerpoint/2010/main" val="32853986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orms response chart. Question title: Please provide an OVERALL RATING for your program(s):. Number of responses: 21 responses.">
            <a:extLst>
              <a:ext uri="{FF2B5EF4-FFF2-40B4-BE49-F238E27FC236}">
                <a16:creationId xmlns:a16="http://schemas.microsoft.com/office/drawing/2014/main" id="{0EBB33FB-BB33-3DEF-8D9F-9E15DF3D60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0225"/>
            <a:ext cx="12192000" cy="579596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7FC6184-1C73-CD6D-67C4-A561A3AD2654}"/>
              </a:ext>
            </a:extLst>
          </p:cNvPr>
          <p:cNvSpPr txBox="1"/>
          <p:nvPr/>
        </p:nvSpPr>
        <p:spPr>
          <a:xfrm rot="16200000">
            <a:off x="-1803905" y="4104216"/>
            <a:ext cx="4794505" cy="338554"/>
          </a:xfrm>
          <a:prstGeom prst="rect">
            <a:avLst/>
          </a:prstGeom>
          <a:noFill/>
        </p:spPr>
        <p:txBody>
          <a:bodyPr wrap="square" rtlCol="0">
            <a:spAutoFit/>
          </a:bodyPr>
          <a:lstStyle/>
          <a:p>
            <a:r>
              <a:rPr lang="en-CA" sz="1600" b="1" dirty="0">
                <a:solidFill>
                  <a:srgbClr val="0070C0"/>
                </a:solidFill>
              </a:rPr>
              <a:t>Number of Catechists responding to the question</a:t>
            </a:r>
          </a:p>
        </p:txBody>
      </p:sp>
      <p:sp>
        <p:nvSpPr>
          <p:cNvPr id="3" name="TextBox 2">
            <a:extLst>
              <a:ext uri="{FF2B5EF4-FFF2-40B4-BE49-F238E27FC236}">
                <a16:creationId xmlns:a16="http://schemas.microsoft.com/office/drawing/2014/main" id="{016B01DB-5A4D-FB29-57D7-2C1527AB728D}"/>
              </a:ext>
            </a:extLst>
          </p:cNvPr>
          <p:cNvSpPr txBox="1"/>
          <p:nvPr/>
        </p:nvSpPr>
        <p:spPr>
          <a:xfrm>
            <a:off x="2756452" y="5592417"/>
            <a:ext cx="7103166" cy="430887"/>
          </a:xfrm>
          <a:prstGeom prst="rect">
            <a:avLst/>
          </a:prstGeom>
          <a:noFill/>
        </p:spPr>
        <p:txBody>
          <a:bodyPr wrap="square" rtlCol="0">
            <a:spAutoFit/>
          </a:bodyPr>
          <a:lstStyle/>
          <a:p>
            <a:r>
              <a:rPr lang="en-CA" sz="2200" b="1" dirty="0">
                <a:solidFill>
                  <a:srgbClr val="0070C0"/>
                </a:solidFill>
              </a:rPr>
              <a:t>Rating on a scale of 1-5, with 5 being the highest rating</a:t>
            </a:r>
          </a:p>
        </p:txBody>
      </p:sp>
      <p:sp>
        <p:nvSpPr>
          <p:cNvPr id="4" name="TextBox 3">
            <a:extLst>
              <a:ext uri="{FF2B5EF4-FFF2-40B4-BE49-F238E27FC236}">
                <a16:creationId xmlns:a16="http://schemas.microsoft.com/office/drawing/2014/main" id="{39D29EF8-B93B-D8E1-9833-4B5C33DC1CF9}"/>
              </a:ext>
            </a:extLst>
          </p:cNvPr>
          <p:cNvSpPr txBox="1"/>
          <p:nvPr/>
        </p:nvSpPr>
        <p:spPr>
          <a:xfrm>
            <a:off x="4002157" y="185667"/>
            <a:ext cx="4320208" cy="615553"/>
          </a:xfrm>
          <a:prstGeom prst="rect">
            <a:avLst/>
          </a:prstGeom>
          <a:noFill/>
        </p:spPr>
        <p:txBody>
          <a:bodyPr wrap="square" rtlCol="0">
            <a:spAutoFit/>
          </a:bodyPr>
          <a:lstStyle/>
          <a:p>
            <a:r>
              <a:rPr lang="en-CA" sz="3400" b="1" dirty="0"/>
              <a:t>Overall Rating Score</a:t>
            </a:r>
          </a:p>
        </p:txBody>
      </p:sp>
    </p:spTree>
    <p:extLst>
      <p:ext uri="{BB962C8B-B14F-4D97-AF65-F5344CB8AC3E}">
        <p14:creationId xmlns:p14="http://schemas.microsoft.com/office/powerpoint/2010/main" val="34163884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orms response chart. Question title: Would you recommend that The Diocese of Victoria move forward in choosing SIGNS OF GRACE as the APPROVED PROGRAM for Preparation for the Sacraments?. Number of responses: 21 responses.">
            <a:extLst>
              <a:ext uri="{FF2B5EF4-FFF2-40B4-BE49-F238E27FC236}">
                <a16:creationId xmlns:a16="http://schemas.microsoft.com/office/drawing/2014/main" id="{9C9D7431-FA2E-1E30-3D35-D2DC8248AE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80715"/>
            <a:ext cx="12192000" cy="552926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4EB54BE-0D90-30E3-8E5B-11C6D883AEC9}"/>
              </a:ext>
            </a:extLst>
          </p:cNvPr>
          <p:cNvSpPr txBox="1"/>
          <p:nvPr/>
        </p:nvSpPr>
        <p:spPr>
          <a:xfrm>
            <a:off x="251791" y="48022"/>
            <a:ext cx="11622157" cy="1138773"/>
          </a:xfrm>
          <a:prstGeom prst="rect">
            <a:avLst/>
          </a:prstGeom>
          <a:noFill/>
        </p:spPr>
        <p:txBody>
          <a:bodyPr wrap="square" rtlCol="0">
            <a:spAutoFit/>
          </a:bodyPr>
          <a:lstStyle/>
          <a:p>
            <a:pPr algn="ctr"/>
            <a:r>
              <a:rPr lang="en-CA" sz="3400" b="1" dirty="0"/>
              <a:t>Signs of Grace as the Approved Program </a:t>
            </a:r>
          </a:p>
          <a:p>
            <a:pPr algn="ctr"/>
            <a:r>
              <a:rPr lang="en-CA" sz="3400" b="1" dirty="0"/>
              <a:t>for the Diocese of Victoria</a:t>
            </a:r>
          </a:p>
        </p:txBody>
      </p:sp>
    </p:spTree>
    <p:extLst>
      <p:ext uri="{BB962C8B-B14F-4D97-AF65-F5344CB8AC3E}">
        <p14:creationId xmlns:p14="http://schemas.microsoft.com/office/powerpoint/2010/main" val="35457584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30"/>
          <p:cNvSpPr txBox="1">
            <a:spLocks noGrp="1"/>
          </p:cNvSpPr>
          <p:nvPr>
            <p:ph type="body" idx="1"/>
          </p:nvPr>
        </p:nvSpPr>
        <p:spPr>
          <a:xfrm>
            <a:off x="415599" y="588524"/>
            <a:ext cx="11360800" cy="45552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4267" b="1"/>
              <a:t>Overall Rating </a:t>
            </a:r>
            <a:endParaRPr sz="4267" b="1"/>
          </a:p>
          <a:p>
            <a:pPr marL="0" lvl="0" indent="0" algn="ctr" rtl="0">
              <a:spcBef>
                <a:spcPts val="1600"/>
              </a:spcBef>
              <a:spcAft>
                <a:spcPts val="0"/>
              </a:spcAft>
              <a:buNone/>
            </a:pPr>
            <a:r>
              <a:rPr lang="en" sz="4267" b="1"/>
              <a:t>Signs of Grace Program</a:t>
            </a:r>
          </a:p>
          <a:p>
            <a:pPr marL="0" lvl="0" indent="0" algn="ctr" rtl="0">
              <a:spcBef>
                <a:spcPts val="1600"/>
              </a:spcBef>
              <a:spcAft>
                <a:spcPts val="0"/>
              </a:spcAft>
              <a:buNone/>
            </a:pPr>
            <a:r>
              <a:rPr lang="en-CA" sz="4267" b="1"/>
              <a:t>4.5 o</a:t>
            </a:r>
            <a:r>
              <a:rPr lang="en" sz="4267" b="1"/>
              <a:t>ut of 5</a:t>
            </a:r>
            <a:endParaRPr sz="4267" b="1"/>
          </a:p>
          <a:p>
            <a:pPr marL="0" lvl="0" indent="0" algn="ctr" rtl="0">
              <a:spcBef>
                <a:spcPts val="1600"/>
              </a:spcBef>
              <a:spcAft>
                <a:spcPts val="0"/>
              </a:spcAft>
              <a:buNone/>
            </a:pPr>
            <a:endParaRPr sz="4267" b="1"/>
          </a:p>
          <a:p>
            <a:pPr marL="0" lvl="0" indent="0" algn="ctr" rtl="0">
              <a:spcBef>
                <a:spcPts val="1600"/>
              </a:spcBef>
              <a:spcAft>
                <a:spcPts val="1600"/>
              </a:spcAft>
              <a:buNone/>
            </a:pPr>
            <a:endParaRPr sz="4267" b="1"/>
          </a:p>
        </p:txBody>
      </p:sp>
      <p:pic>
        <p:nvPicPr>
          <p:cNvPr id="159" name="Google Shape;159;p30"/>
          <p:cNvPicPr preferRelativeResize="0"/>
          <p:nvPr/>
        </p:nvPicPr>
        <p:blipFill rotWithShape="1">
          <a:blip r:embed="rId3">
            <a:alphaModFix/>
          </a:blip>
          <a:srcRect t="30092" b="29263"/>
          <a:stretch/>
        </p:blipFill>
        <p:spPr>
          <a:xfrm>
            <a:off x="2715973" y="3429000"/>
            <a:ext cx="6760053" cy="2747635"/>
          </a:xfrm>
          <a:prstGeom prst="rect">
            <a:avLst/>
          </a:prstGeom>
          <a:noFill/>
          <a:ln>
            <a:noFill/>
          </a:ln>
        </p:spPr>
      </p:pic>
    </p:spTree>
    <p:extLst>
      <p:ext uri="{BB962C8B-B14F-4D97-AF65-F5344CB8AC3E}">
        <p14:creationId xmlns:p14="http://schemas.microsoft.com/office/powerpoint/2010/main" val="13330709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4A86E8"/>
        </a:solidFill>
        <a:effectLst/>
      </p:bgPr>
    </p:bg>
    <p:spTree>
      <p:nvGrpSpPr>
        <p:cNvPr id="1" name="Shape 173"/>
        <p:cNvGrpSpPr/>
        <p:nvPr/>
      </p:nvGrpSpPr>
      <p:grpSpPr>
        <a:xfrm>
          <a:off x="0" y="0"/>
          <a:ext cx="0" cy="0"/>
          <a:chOff x="0" y="0"/>
          <a:chExt cx="0" cy="0"/>
        </a:xfrm>
      </p:grpSpPr>
      <p:sp>
        <p:nvSpPr>
          <p:cNvPr id="174" name="Google Shape;174;p33"/>
          <p:cNvSpPr txBox="1">
            <a:spLocks noGrp="1"/>
          </p:cNvSpPr>
          <p:nvPr>
            <p:ph type="body" idx="1"/>
          </p:nvPr>
        </p:nvSpPr>
        <p:spPr>
          <a:xfrm>
            <a:off x="0" y="0"/>
            <a:ext cx="12192000" cy="6858000"/>
          </a:xfrm>
          <a:prstGeom prst="rect">
            <a:avLst/>
          </a:prstGeom>
          <a:solidFill>
            <a:srgbClr val="003366"/>
          </a:solidFill>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667" b="1">
              <a:solidFill>
                <a:schemeClr val="lt1"/>
              </a:solidFill>
              <a:latin typeface="Roboto"/>
              <a:ea typeface="Roboto"/>
              <a:cs typeface="Roboto"/>
              <a:sym typeface="Roboto"/>
            </a:endParaRPr>
          </a:p>
          <a:p>
            <a:pPr marL="0" lvl="0" indent="0" algn="l" rtl="0">
              <a:spcBef>
                <a:spcPts val="1600"/>
              </a:spcBef>
              <a:spcAft>
                <a:spcPts val="0"/>
              </a:spcAft>
              <a:buNone/>
            </a:pPr>
            <a:endParaRPr sz="2667" b="1">
              <a:solidFill>
                <a:schemeClr val="lt1"/>
              </a:solidFill>
              <a:latin typeface="Roboto"/>
              <a:ea typeface="Roboto"/>
              <a:cs typeface="Roboto"/>
              <a:sym typeface="Roboto"/>
            </a:endParaRPr>
          </a:p>
          <a:p>
            <a:pPr marL="0" lvl="0" indent="0" algn="ctr" rtl="0">
              <a:spcBef>
                <a:spcPts val="1600"/>
              </a:spcBef>
              <a:spcAft>
                <a:spcPts val="0"/>
              </a:spcAft>
              <a:buNone/>
            </a:pPr>
            <a:r>
              <a:rPr lang="en" sz="4267" b="1">
                <a:solidFill>
                  <a:schemeClr val="lt1"/>
                </a:solidFill>
                <a:latin typeface="Roboto"/>
                <a:ea typeface="Roboto"/>
                <a:cs typeface="Roboto"/>
                <a:sym typeface="Roboto"/>
              </a:rPr>
              <a:t>Catechists’ </a:t>
            </a:r>
            <a:endParaRPr sz="4267" b="1">
              <a:solidFill>
                <a:schemeClr val="lt1"/>
              </a:solidFill>
              <a:latin typeface="Roboto"/>
              <a:ea typeface="Roboto"/>
              <a:cs typeface="Roboto"/>
              <a:sym typeface="Roboto"/>
            </a:endParaRPr>
          </a:p>
          <a:p>
            <a:pPr marL="0" lvl="0" indent="0" algn="ctr" rtl="0">
              <a:spcBef>
                <a:spcPts val="1600"/>
              </a:spcBef>
              <a:spcAft>
                <a:spcPts val="0"/>
              </a:spcAft>
              <a:buNone/>
            </a:pPr>
            <a:r>
              <a:rPr lang="en" sz="4267" b="1">
                <a:solidFill>
                  <a:schemeClr val="lt1"/>
                </a:solidFill>
                <a:latin typeface="Roboto"/>
                <a:ea typeface="Roboto"/>
                <a:cs typeface="Roboto"/>
                <a:sym typeface="Roboto"/>
              </a:rPr>
              <a:t>Anecdotal Feedback/Comments</a:t>
            </a:r>
            <a:endParaRPr sz="4267" b="1">
              <a:solidFill>
                <a:schemeClr val="lt1"/>
              </a:solidFill>
              <a:latin typeface="Roboto"/>
              <a:ea typeface="Roboto"/>
              <a:cs typeface="Roboto"/>
              <a:sym typeface="Roboto"/>
            </a:endParaRPr>
          </a:p>
          <a:p>
            <a:pPr marL="0" lvl="0" indent="0" algn="ctr" rtl="0">
              <a:spcBef>
                <a:spcPts val="1600"/>
              </a:spcBef>
              <a:spcAft>
                <a:spcPts val="0"/>
              </a:spcAft>
              <a:buNone/>
            </a:pPr>
            <a:endParaRPr sz="4267" b="1">
              <a:solidFill>
                <a:schemeClr val="lt1"/>
              </a:solidFill>
              <a:latin typeface="Roboto"/>
              <a:ea typeface="Roboto"/>
              <a:cs typeface="Roboto"/>
              <a:sym typeface="Roboto"/>
            </a:endParaRPr>
          </a:p>
          <a:p>
            <a:pPr marL="0" lvl="0" indent="0" algn="ctr" rtl="0">
              <a:spcBef>
                <a:spcPts val="1600"/>
              </a:spcBef>
              <a:spcAft>
                <a:spcPts val="1600"/>
              </a:spcAft>
              <a:buNone/>
            </a:pPr>
            <a:r>
              <a:rPr lang="en" sz="4267" b="1">
                <a:solidFill>
                  <a:schemeClr val="lt1"/>
                </a:solidFill>
                <a:latin typeface="Roboto"/>
                <a:ea typeface="Roboto"/>
                <a:cs typeface="Roboto"/>
                <a:sym typeface="Roboto"/>
              </a:rPr>
              <a:t>(Copied and Pasted from Survey)</a:t>
            </a:r>
            <a:endParaRPr sz="4267" b="1">
              <a:solidFill>
                <a:schemeClr val="lt1"/>
              </a:solidFill>
              <a:latin typeface="Roboto"/>
              <a:ea typeface="Roboto"/>
              <a:cs typeface="Roboto"/>
              <a:sym typeface="Roboto"/>
            </a:endParaRPr>
          </a:p>
        </p:txBody>
      </p:sp>
    </p:spTree>
    <p:extLst>
      <p:ext uri="{BB962C8B-B14F-4D97-AF65-F5344CB8AC3E}">
        <p14:creationId xmlns:p14="http://schemas.microsoft.com/office/powerpoint/2010/main" val="17988955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4"/>
          <p:cNvSpPr txBox="1">
            <a:spLocks noGrp="1"/>
          </p:cNvSpPr>
          <p:nvPr>
            <p:ph type="body" idx="1"/>
          </p:nvPr>
        </p:nvSpPr>
        <p:spPr>
          <a:xfrm>
            <a:off x="415600" y="0"/>
            <a:ext cx="11360800" cy="6706800"/>
          </a:xfrm>
          <a:prstGeom prst="rect">
            <a:avLst/>
          </a:prstGeom>
        </p:spPr>
        <p:txBody>
          <a:bodyPr spcFirstLastPara="1" wrap="square" lIns="121900" tIns="121900" rIns="121900" bIns="121900" anchor="t" anchorCtr="0">
            <a:normAutofit fontScale="3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6796" b="1">
              <a:solidFill>
                <a:srgbClr val="202124"/>
              </a:solidFill>
              <a:highlight>
                <a:srgbClr val="F8F9FA"/>
              </a:highlight>
              <a:latin typeface="Roboto"/>
              <a:ea typeface="Roboto"/>
              <a:cs typeface="Roboto"/>
              <a:sym typeface="Roboto"/>
            </a:endParaRPr>
          </a:p>
          <a:p>
            <a:pPr marL="0" lvl="0" indent="0" algn="ctr" rtl="0">
              <a:spcBef>
                <a:spcPts val="1600"/>
              </a:spcBef>
              <a:spcAft>
                <a:spcPts val="0"/>
              </a:spcAft>
              <a:buNone/>
            </a:pPr>
            <a:r>
              <a:rPr lang="en" sz="10820" b="1">
                <a:solidFill>
                  <a:srgbClr val="202124"/>
                </a:solidFill>
                <a:highlight>
                  <a:srgbClr val="F8F9FA"/>
                </a:highlight>
                <a:latin typeface="Roboto"/>
                <a:ea typeface="Roboto"/>
                <a:cs typeface="Roboto"/>
                <a:sym typeface="Roboto"/>
              </a:rPr>
              <a:t>Overall, I enjoyed using the Signs of Grace programs - I even learned a few things about our Catholic faith along the way!</a:t>
            </a:r>
            <a:endParaRPr sz="10820" b="1">
              <a:solidFill>
                <a:srgbClr val="202124"/>
              </a:solidFill>
              <a:highlight>
                <a:srgbClr val="F8F9FA"/>
              </a:highlight>
              <a:latin typeface="Roboto"/>
              <a:ea typeface="Roboto"/>
              <a:cs typeface="Roboto"/>
              <a:sym typeface="Roboto"/>
            </a:endParaRPr>
          </a:p>
          <a:p>
            <a:pPr marL="0" lvl="0" indent="0" algn="ctr" rtl="0">
              <a:spcBef>
                <a:spcPts val="1600"/>
              </a:spcBef>
              <a:spcAft>
                <a:spcPts val="0"/>
              </a:spcAft>
              <a:buNone/>
            </a:pPr>
            <a:endParaRPr sz="11886" b="1">
              <a:solidFill>
                <a:srgbClr val="202124"/>
              </a:solidFill>
              <a:highlight>
                <a:srgbClr val="F8F9FA"/>
              </a:highlight>
              <a:latin typeface="Roboto"/>
              <a:ea typeface="Roboto"/>
              <a:cs typeface="Roboto"/>
              <a:sym typeface="Roboto"/>
            </a:endParaRPr>
          </a:p>
          <a:p>
            <a:pPr marL="0" lvl="0" indent="0" algn="ctr" rtl="0">
              <a:spcBef>
                <a:spcPts val="1600"/>
              </a:spcBef>
              <a:spcAft>
                <a:spcPts val="0"/>
              </a:spcAft>
              <a:buNone/>
            </a:pPr>
            <a:r>
              <a:rPr lang="en" sz="10820" b="1">
                <a:solidFill>
                  <a:srgbClr val="202124"/>
                </a:solidFill>
                <a:highlight>
                  <a:srgbClr val="F8F9FA"/>
                </a:highlight>
                <a:latin typeface="Roboto"/>
                <a:ea typeface="Roboto"/>
                <a:cs typeface="Roboto"/>
                <a:sym typeface="Roboto"/>
              </a:rPr>
              <a:t>Thank you very much for the opportunity to use this great material. It is such a blessing!</a:t>
            </a:r>
            <a:endParaRPr sz="10820" b="1">
              <a:solidFill>
                <a:srgbClr val="202124"/>
              </a:solidFill>
              <a:highlight>
                <a:srgbClr val="F8F9FA"/>
              </a:highlight>
              <a:latin typeface="Roboto"/>
              <a:ea typeface="Roboto"/>
              <a:cs typeface="Roboto"/>
              <a:sym typeface="Roboto"/>
            </a:endParaRPr>
          </a:p>
          <a:p>
            <a:pPr marL="0" lvl="0" indent="0" algn="ctr" rtl="0">
              <a:spcBef>
                <a:spcPts val="1600"/>
              </a:spcBef>
              <a:spcAft>
                <a:spcPts val="0"/>
              </a:spcAft>
              <a:buNone/>
            </a:pPr>
            <a:endParaRPr sz="10820" b="1">
              <a:solidFill>
                <a:srgbClr val="202124"/>
              </a:solidFill>
              <a:highlight>
                <a:srgbClr val="F8F9FA"/>
              </a:highlight>
              <a:latin typeface="Roboto"/>
              <a:ea typeface="Roboto"/>
              <a:cs typeface="Roboto"/>
              <a:sym typeface="Roboto"/>
            </a:endParaRPr>
          </a:p>
          <a:p>
            <a:pPr marL="0" lvl="0" indent="0" algn="ctr" rtl="0">
              <a:spcBef>
                <a:spcPts val="1600"/>
              </a:spcBef>
              <a:spcAft>
                <a:spcPts val="0"/>
              </a:spcAft>
              <a:buNone/>
            </a:pPr>
            <a:r>
              <a:rPr lang="en" sz="10820" b="1">
                <a:solidFill>
                  <a:srgbClr val="202124"/>
                </a:solidFill>
                <a:highlight>
                  <a:srgbClr val="F8F9FA"/>
                </a:highlight>
                <a:latin typeface="Roboto"/>
                <a:ea typeface="Roboto"/>
                <a:cs typeface="Roboto"/>
                <a:sym typeface="Roboto"/>
              </a:rPr>
              <a:t>Content is kid friendly and easy to explain. The activities at home for the kids are engaging and help the family to participate. kids love the homework, I see them grow spiritually this year.  </a:t>
            </a:r>
            <a:endParaRPr sz="10820" b="1">
              <a:solidFill>
                <a:srgbClr val="202124"/>
              </a:solidFill>
              <a:highlight>
                <a:srgbClr val="F8F9FA"/>
              </a:highlight>
              <a:latin typeface="Roboto"/>
              <a:ea typeface="Roboto"/>
              <a:cs typeface="Roboto"/>
              <a:sym typeface="Roboto"/>
            </a:endParaRPr>
          </a:p>
          <a:p>
            <a:pPr marL="0" lvl="0" indent="0" algn="ctr" rtl="0">
              <a:spcBef>
                <a:spcPts val="1600"/>
              </a:spcBef>
              <a:spcAft>
                <a:spcPts val="0"/>
              </a:spcAft>
              <a:buNone/>
            </a:pPr>
            <a:endParaRPr sz="2733" b="1">
              <a:solidFill>
                <a:srgbClr val="202124"/>
              </a:solidFill>
              <a:highlight>
                <a:srgbClr val="F8F9FA"/>
              </a:highlight>
              <a:latin typeface="Roboto"/>
              <a:ea typeface="Roboto"/>
              <a:cs typeface="Roboto"/>
              <a:sym typeface="Roboto"/>
            </a:endParaRPr>
          </a:p>
          <a:p>
            <a:pPr marL="0" lvl="0" indent="0" algn="ctr" rtl="0">
              <a:spcBef>
                <a:spcPts val="1600"/>
              </a:spcBef>
              <a:spcAft>
                <a:spcPts val="0"/>
              </a:spcAft>
              <a:buNone/>
            </a:pPr>
            <a:endParaRPr sz="2733" b="1">
              <a:solidFill>
                <a:srgbClr val="202124"/>
              </a:solidFill>
              <a:highlight>
                <a:srgbClr val="F8F9FA"/>
              </a:highlight>
              <a:latin typeface="Roboto"/>
              <a:ea typeface="Roboto"/>
              <a:cs typeface="Roboto"/>
              <a:sym typeface="Roboto"/>
            </a:endParaRPr>
          </a:p>
          <a:p>
            <a:pPr marL="0" lvl="0" indent="0" algn="l" rtl="0">
              <a:spcBef>
                <a:spcPts val="1600"/>
              </a:spcBef>
              <a:spcAft>
                <a:spcPts val="0"/>
              </a:spcAft>
              <a:buNone/>
            </a:pPr>
            <a:endParaRPr sz="2867" b="1">
              <a:solidFill>
                <a:srgbClr val="202124"/>
              </a:solidFill>
              <a:highlight>
                <a:srgbClr val="F8F9FA"/>
              </a:highlight>
              <a:latin typeface="Roboto"/>
              <a:ea typeface="Roboto"/>
              <a:cs typeface="Roboto"/>
              <a:sym typeface="Roboto"/>
            </a:endParaRPr>
          </a:p>
          <a:p>
            <a:pPr marL="0" lvl="0" indent="0" algn="l" rtl="0">
              <a:spcBef>
                <a:spcPts val="1600"/>
              </a:spcBef>
              <a:spcAft>
                <a:spcPts val="1600"/>
              </a:spcAft>
              <a:buNone/>
            </a:pPr>
            <a:endParaRPr sz="1400">
              <a:solidFill>
                <a:srgbClr val="202124"/>
              </a:solidFill>
              <a:highlight>
                <a:srgbClr val="F8F9FA"/>
              </a:highlight>
              <a:latin typeface="Roboto"/>
              <a:ea typeface="Roboto"/>
              <a:cs typeface="Roboto"/>
              <a:sym typeface="Roboto"/>
            </a:endParaRPr>
          </a:p>
        </p:txBody>
      </p:sp>
      <p:pic>
        <p:nvPicPr>
          <p:cNvPr id="180" name="Google Shape;180;p34" title="RCDV Crest no words.png"/>
          <p:cNvPicPr preferRelativeResize="0"/>
          <p:nvPr/>
        </p:nvPicPr>
        <p:blipFill>
          <a:blip r:embed="rId3">
            <a:alphaModFix/>
          </a:blip>
          <a:stretch>
            <a:fillRect/>
          </a:stretch>
        </p:blipFill>
        <p:spPr>
          <a:xfrm>
            <a:off x="11393583" y="5700533"/>
            <a:ext cx="765633" cy="1006267"/>
          </a:xfrm>
          <a:prstGeom prst="rect">
            <a:avLst/>
          </a:prstGeom>
          <a:noFill/>
          <a:ln>
            <a:noFill/>
          </a:ln>
        </p:spPr>
      </p:pic>
    </p:spTree>
    <p:extLst>
      <p:ext uri="{BB962C8B-B14F-4D97-AF65-F5344CB8AC3E}">
        <p14:creationId xmlns:p14="http://schemas.microsoft.com/office/powerpoint/2010/main" val="489616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5"/>
          <p:cNvSpPr txBox="1">
            <a:spLocks noGrp="1"/>
          </p:cNvSpPr>
          <p:nvPr>
            <p:ph type="body" idx="1"/>
          </p:nvPr>
        </p:nvSpPr>
        <p:spPr>
          <a:xfrm>
            <a:off x="301300" y="-177757"/>
            <a:ext cx="11360800" cy="6700400"/>
          </a:xfrm>
          <a:prstGeom prst="rect">
            <a:avLst/>
          </a:prstGeom>
        </p:spPr>
        <p:txBody>
          <a:bodyPr spcFirstLastPara="1" wrap="square" lIns="121900" tIns="121900" rIns="121900" bIns="121900" anchor="t" anchorCtr="0">
            <a:normAutofit fontScale="2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600" b="1">
              <a:solidFill>
                <a:srgbClr val="202124"/>
              </a:solidFill>
              <a:highlight>
                <a:srgbClr val="F8F9FA"/>
              </a:highlight>
              <a:latin typeface="Roboto"/>
              <a:ea typeface="Roboto"/>
              <a:cs typeface="Roboto"/>
              <a:sym typeface="Roboto"/>
            </a:endParaRPr>
          </a:p>
          <a:p>
            <a:pPr marL="0" lvl="0" indent="0" algn="ctr" rtl="0">
              <a:spcBef>
                <a:spcPts val="1600"/>
              </a:spcBef>
              <a:spcAft>
                <a:spcPts val="0"/>
              </a:spcAft>
              <a:buNone/>
            </a:pPr>
            <a:r>
              <a:rPr lang="en" sz="14000" b="1">
                <a:solidFill>
                  <a:srgbClr val="202124"/>
                </a:solidFill>
                <a:highlight>
                  <a:srgbClr val="F8F9FA"/>
                </a:highlight>
                <a:latin typeface="Roboto"/>
                <a:ea typeface="Roboto"/>
                <a:cs typeface="Roboto"/>
                <a:sym typeface="Roboto"/>
              </a:rPr>
              <a:t>The Teacher Guide also effectively presents the material and will certainly support Catechists who may feel less knowledgeable about the content.</a:t>
            </a:r>
            <a:endParaRPr sz="14000" b="1">
              <a:solidFill>
                <a:srgbClr val="202124"/>
              </a:solidFill>
              <a:highlight>
                <a:srgbClr val="F8F9FA"/>
              </a:highlight>
              <a:latin typeface="Roboto"/>
              <a:ea typeface="Roboto"/>
              <a:cs typeface="Roboto"/>
              <a:sym typeface="Roboto"/>
            </a:endParaRPr>
          </a:p>
          <a:p>
            <a:pPr marL="0" lvl="0" indent="0" algn="ctr" rtl="0">
              <a:spcBef>
                <a:spcPts val="1600"/>
              </a:spcBef>
              <a:spcAft>
                <a:spcPts val="0"/>
              </a:spcAft>
              <a:buNone/>
            </a:pPr>
            <a:endParaRPr sz="14000" b="1">
              <a:solidFill>
                <a:srgbClr val="202124"/>
              </a:solidFill>
              <a:highlight>
                <a:srgbClr val="F8F9FA"/>
              </a:highlight>
              <a:latin typeface="Roboto"/>
              <a:ea typeface="Roboto"/>
              <a:cs typeface="Roboto"/>
              <a:sym typeface="Roboto"/>
            </a:endParaRPr>
          </a:p>
          <a:p>
            <a:pPr marL="0" lvl="0" indent="0" algn="ctr" rtl="0">
              <a:spcBef>
                <a:spcPts val="1600"/>
              </a:spcBef>
              <a:spcAft>
                <a:spcPts val="0"/>
              </a:spcAft>
              <a:buNone/>
            </a:pPr>
            <a:r>
              <a:rPr lang="en" sz="14000" b="1">
                <a:solidFill>
                  <a:srgbClr val="202124"/>
                </a:solidFill>
                <a:highlight>
                  <a:srgbClr val="F8F9FA"/>
                </a:highlight>
                <a:latin typeface="Roboto"/>
                <a:ea typeface="Roboto"/>
                <a:cs typeface="Roboto"/>
                <a:sym typeface="Roboto"/>
              </a:rPr>
              <a:t>The format and structure options to adapt the class to various lengths is helpful. Overall the materials make it very easy to run a lesson and the teacher guide is helpful in preparing for the lesson. Very little teacher preparation time is required.</a:t>
            </a:r>
            <a:endParaRPr sz="14000" b="1">
              <a:solidFill>
                <a:srgbClr val="202124"/>
              </a:solidFill>
              <a:highlight>
                <a:srgbClr val="F8F9FA"/>
              </a:highlight>
              <a:latin typeface="Roboto"/>
              <a:ea typeface="Roboto"/>
              <a:cs typeface="Roboto"/>
              <a:sym typeface="Roboto"/>
            </a:endParaRPr>
          </a:p>
          <a:p>
            <a:pPr marL="0" lvl="0" indent="0" algn="ctr" rtl="0">
              <a:spcBef>
                <a:spcPts val="1600"/>
              </a:spcBef>
              <a:spcAft>
                <a:spcPts val="0"/>
              </a:spcAft>
              <a:buNone/>
            </a:pPr>
            <a:endParaRPr sz="14000" b="1">
              <a:solidFill>
                <a:srgbClr val="202124"/>
              </a:solidFill>
              <a:highlight>
                <a:srgbClr val="F8F9FA"/>
              </a:highlight>
              <a:latin typeface="Roboto"/>
              <a:ea typeface="Roboto"/>
              <a:cs typeface="Roboto"/>
              <a:sym typeface="Roboto"/>
            </a:endParaRPr>
          </a:p>
          <a:p>
            <a:pPr marL="0" lvl="0" indent="0" algn="ctr" rtl="0">
              <a:spcBef>
                <a:spcPts val="1600"/>
              </a:spcBef>
              <a:spcAft>
                <a:spcPts val="0"/>
              </a:spcAft>
              <a:buNone/>
            </a:pPr>
            <a:r>
              <a:rPr lang="en" sz="14000" b="1">
                <a:solidFill>
                  <a:srgbClr val="202124"/>
                </a:solidFill>
                <a:highlight>
                  <a:srgbClr val="F8F9FA"/>
                </a:highlight>
                <a:latin typeface="Roboto"/>
                <a:ea typeface="Roboto"/>
                <a:cs typeface="Roboto"/>
                <a:sym typeface="Roboto"/>
              </a:rPr>
              <a:t>The videos are short, fun, informative. It keeps the children attention and deliver the necessary information successfully. </a:t>
            </a:r>
            <a:endParaRPr sz="14000" b="1">
              <a:solidFill>
                <a:srgbClr val="202124"/>
              </a:solidFill>
              <a:highlight>
                <a:srgbClr val="F8F9FA"/>
              </a:highlight>
              <a:latin typeface="Roboto"/>
              <a:ea typeface="Roboto"/>
              <a:cs typeface="Roboto"/>
              <a:sym typeface="Roboto"/>
            </a:endParaRPr>
          </a:p>
          <a:p>
            <a:pPr marL="0" lvl="0" indent="0" algn="ctr" rtl="0">
              <a:spcBef>
                <a:spcPts val="1600"/>
              </a:spcBef>
              <a:spcAft>
                <a:spcPts val="0"/>
              </a:spcAft>
              <a:buNone/>
            </a:pPr>
            <a:endParaRPr sz="14000" b="1">
              <a:solidFill>
                <a:srgbClr val="202124"/>
              </a:solidFill>
              <a:highlight>
                <a:srgbClr val="F8F9FA"/>
              </a:highlight>
              <a:latin typeface="Roboto"/>
              <a:ea typeface="Roboto"/>
              <a:cs typeface="Roboto"/>
              <a:sym typeface="Roboto"/>
            </a:endParaRPr>
          </a:p>
          <a:p>
            <a:pPr marL="0" lvl="0" indent="0" algn="ctr" rtl="0">
              <a:spcBef>
                <a:spcPts val="1600"/>
              </a:spcBef>
              <a:spcAft>
                <a:spcPts val="0"/>
              </a:spcAft>
              <a:buNone/>
            </a:pPr>
            <a:endParaRPr sz="2600" b="1">
              <a:solidFill>
                <a:srgbClr val="202124"/>
              </a:solidFill>
              <a:highlight>
                <a:srgbClr val="F8F9FA"/>
              </a:highlight>
              <a:latin typeface="Roboto"/>
              <a:ea typeface="Roboto"/>
              <a:cs typeface="Roboto"/>
              <a:sym typeface="Roboto"/>
            </a:endParaRPr>
          </a:p>
          <a:p>
            <a:pPr marL="0" lvl="0" indent="0" algn="ctr" rtl="0">
              <a:spcBef>
                <a:spcPts val="1600"/>
              </a:spcBef>
              <a:spcAft>
                <a:spcPts val="0"/>
              </a:spcAft>
              <a:buNone/>
            </a:pPr>
            <a:endParaRPr sz="2600" b="1">
              <a:solidFill>
                <a:srgbClr val="202124"/>
              </a:solidFill>
              <a:highlight>
                <a:srgbClr val="F8F9FA"/>
              </a:highlight>
              <a:latin typeface="Roboto"/>
              <a:ea typeface="Roboto"/>
              <a:cs typeface="Roboto"/>
              <a:sym typeface="Roboto"/>
            </a:endParaRPr>
          </a:p>
          <a:p>
            <a:pPr marL="0" lvl="0" indent="0" algn="ctr" rtl="0">
              <a:spcBef>
                <a:spcPts val="1600"/>
              </a:spcBef>
              <a:spcAft>
                <a:spcPts val="0"/>
              </a:spcAft>
              <a:buNone/>
            </a:pPr>
            <a:endParaRPr sz="2600" b="1">
              <a:solidFill>
                <a:srgbClr val="202124"/>
              </a:solidFill>
              <a:highlight>
                <a:srgbClr val="F8F9FA"/>
              </a:highlight>
              <a:latin typeface="Roboto"/>
              <a:ea typeface="Roboto"/>
              <a:cs typeface="Roboto"/>
              <a:sym typeface="Roboto"/>
            </a:endParaRPr>
          </a:p>
          <a:p>
            <a:pPr marL="0" lvl="0" indent="0" algn="ctr" rtl="0">
              <a:spcBef>
                <a:spcPts val="1600"/>
              </a:spcBef>
              <a:spcAft>
                <a:spcPts val="0"/>
              </a:spcAft>
              <a:buClr>
                <a:schemeClr val="dk1"/>
              </a:buClr>
              <a:buSzPct val="56410"/>
              <a:buFont typeface="Arial"/>
              <a:buNone/>
            </a:pPr>
            <a:endParaRPr sz="2600" b="1">
              <a:solidFill>
                <a:srgbClr val="202124"/>
              </a:solidFill>
              <a:highlight>
                <a:srgbClr val="F8F9FA"/>
              </a:highlight>
              <a:latin typeface="Roboto"/>
              <a:ea typeface="Roboto"/>
              <a:cs typeface="Roboto"/>
              <a:sym typeface="Roboto"/>
            </a:endParaRPr>
          </a:p>
          <a:p>
            <a:pPr marL="0" lvl="0" indent="0" algn="l" rtl="0">
              <a:spcBef>
                <a:spcPts val="1600"/>
              </a:spcBef>
              <a:spcAft>
                <a:spcPts val="1600"/>
              </a:spcAft>
              <a:buNone/>
            </a:pPr>
            <a:endParaRPr/>
          </a:p>
        </p:txBody>
      </p:sp>
      <p:pic>
        <p:nvPicPr>
          <p:cNvPr id="186" name="Google Shape;186;p35" title="RCDV Crest no words.png"/>
          <p:cNvPicPr preferRelativeResize="0"/>
          <p:nvPr/>
        </p:nvPicPr>
        <p:blipFill>
          <a:blip r:embed="rId3">
            <a:alphaModFix/>
          </a:blip>
          <a:stretch>
            <a:fillRect/>
          </a:stretch>
        </p:blipFill>
        <p:spPr>
          <a:xfrm>
            <a:off x="11401933" y="5819633"/>
            <a:ext cx="790067" cy="1038367"/>
          </a:xfrm>
          <a:prstGeom prst="rect">
            <a:avLst/>
          </a:prstGeom>
          <a:noFill/>
          <a:ln>
            <a:noFill/>
          </a:ln>
        </p:spPr>
      </p:pic>
    </p:spTree>
    <p:extLst>
      <p:ext uri="{BB962C8B-B14F-4D97-AF65-F5344CB8AC3E}">
        <p14:creationId xmlns:p14="http://schemas.microsoft.com/office/powerpoint/2010/main" val="2320954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
          <a:extLst>
            <a:ext uri="{FF2B5EF4-FFF2-40B4-BE49-F238E27FC236}">
              <a16:creationId xmlns:a16="http://schemas.microsoft.com/office/drawing/2014/main" id="{BD8E34E5-8F9C-54F9-B5D7-91122C6A4094}"/>
            </a:ext>
          </a:extLst>
        </p:cNvPr>
        <p:cNvGrpSpPr/>
        <p:nvPr/>
      </p:nvGrpSpPr>
      <p:grpSpPr>
        <a:xfrm>
          <a:off x="0" y="0"/>
          <a:ext cx="0" cy="0"/>
          <a:chOff x="0" y="0"/>
          <a:chExt cx="0" cy="0"/>
        </a:xfrm>
      </p:grpSpPr>
      <p:pic>
        <p:nvPicPr>
          <p:cNvPr id="65" name="Google Shape;65;p15">
            <a:extLst>
              <a:ext uri="{FF2B5EF4-FFF2-40B4-BE49-F238E27FC236}">
                <a16:creationId xmlns:a16="http://schemas.microsoft.com/office/drawing/2014/main" id="{2677DE88-82ED-F959-96F0-460702FEF528}"/>
              </a:ext>
            </a:extLst>
          </p:cNvPr>
          <p:cNvPicPr preferRelativeResize="0"/>
          <p:nvPr/>
        </p:nvPicPr>
        <p:blipFill>
          <a:blip r:embed="rId3">
            <a:alphaModFix/>
          </a:blip>
          <a:stretch>
            <a:fillRect/>
          </a:stretch>
        </p:blipFill>
        <p:spPr>
          <a:xfrm>
            <a:off x="-80009" y="0"/>
            <a:ext cx="12272010" cy="6938010"/>
          </a:xfrm>
          <a:prstGeom prst="rect">
            <a:avLst/>
          </a:prstGeom>
          <a:noFill/>
          <a:ln>
            <a:noFill/>
          </a:ln>
        </p:spPr>
      </p:pic>
    </p:spTree>
    <p:extLst>
      <p:ext uri="{BB962C8B-B14F-4D97-AF65-F5344CB8AC3E}">
        <p14:creationId xmlns:p14="http://schemas.microsoft.com/office/powerpoint/2010/main" val="38470250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6"/>
          <p:cNvSpPr txBox="1">
            <a:spLocks noGrp="1"/>
          </p:cNvSpPr>
          <p:nvPr>
            <p:ph type="body" idx="1"/>
          </p:nvPr>
        </p:nvSpPr>
        <p:spPr>
          <a:xfrm>
            <a:off x="415600" y="85133"/>
            <a:ext cx="11360800" cy="6772800"/>
          </a:xfrm>
          <a:prstGeom prst="rect">
            <a:avLst/>
          </a:prstGeom>
        </p:spPr>
        <p:txBody>
          <a:bodyPr spcFirstLastPara="1" wrap="square" lIns="121900" tIns="121900" rIns="121900" bIns="121900" anchor="t" anchorCtr="0">
            <a:normAutofit fontScale="40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667" b="1">
              <a:solidFill>
                <a:srgbClr val="202124"/>
              </a:solidFill>
              <a:highlight>
                <a:srgbClr val="F8F9FA"/>
              </a:highlight>
              <a:latin typeface="Roboto"/>
              <a:ea typeface="Roboto"/>
              <a:cs typeface="Roboto"/>
              <a:sym typeface="Roboto"/>
            </a:endParaRPr>
          </a:p>
          <a:p>
            <a:pPr marL="0" lvl="0" indent="0" algn="ctr" rtl="0">
              <a:spcBef>
                <a:spcPts val="1600"/>
              </a:spcBef>
              <a:spcAft>
                <a:spcPts val="0"/>
              </a:spcAft>
              <a:buNone/>
            </a:pPr>
            <a:r>
              <a:rPr lang="en" sz="8800" b="1">
                <a:solidFill>
                  <a:srgbClr val="202124"/>
                </a:solidFill>
                <a:highlight>
                  <a:srgbClr val="F8F9FA"/>
                </a:highlight>
                <a:latin typeface="Roboto"/>
                <a:ea typeface="Roboto"/>
                <a:cs typeface="Roboto"/>
                <a:sym typeface="Roboto"/>
              </a:rPr>
              <a:t>I think the program is perfect for the kids.</a:t>
            </a:r>
            <a:endParaRPr sz="8800" b="1">
              <a:solidFill>
                <a:srgbClr val="202124"/>
              </a:solidFill>
              <a:highlight>
                <a:srgbClr val="F8F9FA"/>
              </a:highlight>
              <a:latin typeface="Roboto"/>
              <a:ea typeface="Roboto"/>
              <a:cs typeface="Roboto"/>
              <a:sym typeface="Roboto"/>
            </a:endParaRPr>
          </a:p>
          <a:p>
            <a:pPr marL="0" lvl="0" indent="0" algn="ctr" rtl="0">
              <a:spcBef>
                <a:spcPts val="1600"/>
              </a:spcBef>
              <a:spcAft>
                <a:spcPts val="0"/>
              </a:spcAft>
              <a:buNone/>
            </a:pPr>
            <a:endParaRPr sz="8800" b="1">
              <a:solidFill>
                <a:srgbClr val="202124"/>
              </a:solidFill>
              <a:highlight>
                <a:srgbClr val="F8F9FA"/>
              </a:highlight>
              <a:latin typeface="Roboto"/>
              <a:ea typeface="Roboto"/>
              <a:cs typeface="Roboto"/>
              <a:sym typeface="Roboto"/>
            </a:endParaRPr>
          </a:p>
          <a:p>
            <a:pPr marL="0" lvl="0" indent="0" algn="ctr" rtl="0">
              <a:spcBef>
                <a:spcPts val="1600"/>
              </a:spcBef>
              <a:spcAft>
                <a:spcPts val="0"/>
              </a:spcAft>
              <a:buNone/>
            </a:pPr>
            <a:r>
              <a:rPr lang="en" sz="8800" b="1">
                <a:solidFill>
                  <a:srgbClr val="202124"/>
                </a:solidFill>
                <a:highlight>
                  <a:srgbClr val="F8F9FA"/>
                </a:highlight>
                <a:latin typeface="Roboto"/>
                <a:ea typeface="Roboto"/>
                <a:cs typeface="Roboto"/>
                <a:sym typeface="Roboto"/>
              </a:rPr>
              <a:t>I pray that all parishes embrace the program so that all of us in the Diocese will use the program.</a:t>
            </a:r>
            <a:endParaRPr sz="8800" b="1">
              <a:solidFill>
                <a:srgbClr val="202124"/>
              </a:solidFill>
              <a:highlight>
                <a:srgbClr val="F8F9FA"/>
              </a:highlight>
              <a:latin typeface="Roboto"/>
              <a:ea typeface="Roboto"/>
              <a:cs typeface="Roboto"/>
              <a:sym typeface="Roboto"/>
            </a:endParaRPr>
          </a:p>
          <a:p>
            <a:pPr marL="0" lvl="0" indent="0" algn="l" rtl="0">
              <a:spcBef>
                <a:spcPts val="1600"/>
              </a:spcBef>
              <a:spcAft>
                <a:spcPts val="0"/>
              </a:spcAft>
              <a:buNone/>
            </a:pPr>
            <a:endParaRPr sz="8800" b="1">
              <a:solidFill>
                <a:srgbClr val="202124"/>
              </a:solidFill>
              <a:highlight>
                <a:srgbClr val="F8F9FA"/>
              </a:highlight>
              <a:latin typeface="Roboto"/>
              <a:ea typeface="Roboto"/>
              <a:cs typeface="Roboto"/>
              <a:sym typeface="Roboto"/>
            </a:endParaRPr>
          </a:p>
          <a:p>
            <a:pPr marL="0" lvl="0" indent="0" algn="ctr" rtl="0">
              <a:spcBef>
                <a:spcPts val="1600"/>
              </a:spcBef>
              <a:spcAft>
                <a:spcPts val="0"/>
              </a:spcAft>
              <a:buNone/>
            </a:pPr>
            <a:r>
              <a:rPr lang="en" sz="8800" b="1">
                <a:solidFill>
                  <a:srgbClr val="202124"/>
                </a:solidFill>
                <a:highlight>
                  <a:srgbClr val="F8F9FA"/>
                </a:highlight>
                <a:latin typeface="Roboto"/>
                <a:ea typeface="Roboto"/>
                <a:cs typeface="Roboto"/>
                <a:sym typeface="Roboto"/>
              </a:rPr>
              <a:t>As a parent even I’m finding it quite interesting. Happy to be a part of this.</a:t>
            </a:r>
            <a:endParaRPr sz="8800" b="1">
              <a:solidFill>
                <a:srgbClr val="202124"/>
              </a:solidFill>
              <a:highlight>
                <a:srgbClr val="F8F9FA"/>
              </a:highlight>
              <a:latin typeface="Roboto"/>
              <a:ea typeface="Roboto"/>
              <a:cs typeface="Roboto"/>
              <a:sym typeface="Roboto"/>
            </a:endParaRPr>
          </a:p>
          <a:p>
            <a:pPr marL="0" lvl="0" indent="0" algn="ctr" rtl="0">
              <a:spcBef>
                <a:spcPts val="1600"/>
              </a:spcBef>
              <a:spcAft>
                <a:spcPts val="0"/>
              </a:spcAft>
              <a:buNone/>
            </a:pPr>
            <a:endParaRPr sz="8800" b="1">
              <a:solidFill>
                <a:srgbClr val="202124"/>
              </a:solidFill>
              <a:highlight>
                <a:srgbClr val="F8F9FA"/>
              </a:highlight>
              <a:latin typeface="Roboto"/>
              <a:ea typeface="Roboto"/>
              <a:cs typeface="Roboto"/>
              <a:sym typeface="Roboto"/>
            </a:endParaRPr>
          </a:p>
          <a:p>
            <a:pPr marL="0" lvl="0" indent="0" algn="ctr" rtl="0">
              <a:spcBef>
                <a:spcPts val="1600"/>
              </a:spcBef>
              <a:spcAft>
                <a:spcPts val="0"/>
              </a:spcAft>
              <a:buNone/>
            </a:pPr>
            <a:r>
              <a:rPr lang="en" sz="8800" b="1">
                <a:solidFill>
                  <a:srgbClr val="202124"/>
                </a:solidFill>
                <a:highlight>
                  <a:srgbClr val="F8F9FA"/>
                </a:highlight>
                <a:latin typeface="Roboto"/>
                <a:ea typeface="Roboto"/>
                <a:cs typeface="Roboto"/>
                <a:sym typeface="Roboto"/>
              </a:rPr>
              <a:t>The videos are short, fun, informative. It keeps the children attention and deliver the necessary information successfully.  </a:t>
            </a:r>
            <a:endParaRPr sz="8800" b="1">
              <a:solidFill>
                <a:srgbClr val="202124"/>
              </a:solidFill>
              <a:highlight>
                <a:srgbClr val="F8F9FA"/>
              </a:highlight>
              <a:latin typeface="Roboto"/>
              <a:ea typeface="Roboto"/>
              <a:cs typeface="Roboto"/>
              <a:sym typeface="Roboto"/>
            </a:endParaRPr>
          </a:p>
          <a:p>
            <a:pPr marL="0" lvl="0" indent="0" algn="ctr" rtl="0">
              <a:spcBef>
                <a:spcPts val="1600"/>
              </a:spcBef>
              <a:spcAft>
                <a:spcPts val="0"/>
              </a:spcAft>
              <a:buNone/>
            </a:pPr>
            <a:endParaRPr sz="2667" b="1">
              <a:solidFill>
                <a:srgbClr val="202124"/>
              </a:solidFill>
              <a:highlight>
                <a:srgbClr val="F8F9FA"/>
              </a:highlight>
              <a:latin typeface="Roboto"/>
              <a:ea typeface="Roboto"/>
              <a:cs typeface="Roboto"/>
              <a:sym typeface="Roboto"/>
            </a:endParaRPr>
          </a:p>
          <a:p>
            <a:pPr marL="0" lvl="0" indent="0" algn="ctr" rtl="0">
              <a:spcBef>
                <a:spcPts val="1600"/>
              </a:spcBef>
              <a:spcAft>
                <a:spcPts val="0"/>
              </a:spcAft>
              <a:buNone/>
            </a:pPr>
            <a:endParaRPr sz="2667" b="1">
              <a:solidFill>
                <a:srgbClr val="202124"/>
              </a:solidFill>
              <a:highlight>
                <a:srgbClr val="F8F9FA"/>
              </a:highlight>
              <a:latin typeface="Roboto"/>
              <a:ea typeface="Roboto"/>
              <a:cs typeface="Roboto"/>
              <a:sym typeface="Roboto"/>
            </a:endParaRPr>
          </a:p>
          <a:p>
            <a:pPr marL="0" lvl="0" indent="0" algn="ctr" rtl="0">
              <a:spcBef>
                <a:spcPts val="1600"/>
              </a:spcBef>
              <a:spcAft>
                <a:spcPts val="1600"/>
              </a:spcAft>
              <a:buNone/>
            </a:pPr>
            <a:endParaRPr sz="2667" b="1">
              <a:solidFill>
                <a:srgbClr val="202124"/>
              </a:solidFill>
              <a:highlight>
                <a:srgbClr val="F8F9FA"/>
              </a:highlight>
              <a:latin typeface="Roboto"/>
              <a:ea typeface="Roboto"/>
              <a:cs typeface="Roboto"/>
              <a:sym typeface="Roboto"/>
            </a:endParaRPr>
          </a:p>
        </p:txBody>
      </p:sp>
      <p:pic>
        <p:nvPicPr>
          <p:cNvPr id="192" name="Google Shape;192;p36" title="RCDV Crest no words.png"/>
          <p:cNvPicPr preferRelativeResize="0"/>
          <p:nvPr/>
        </p:nvPicPr>
        <p:blipFill>
          <a:blip r:embed="rId3">
            <a:alphaModFix/>
          </a:blip>
          <a:stretch>
            <a:fillRect/>
          </a:stretch>
        </p:blipFill>
        <p:spPr>
          <a:xfrm>
            <a:off x="11381366" y="5819566"/>
            <a:ext cx="790067" cy="1038367"/>
          </a:xfrm>
          <a:prstGeom prst="rect">
            <a:avLst/>
          </a:prstGeom>
          <a:noFill/>
          <a:ln>
            <a:noFill/>
          </a:ln>
        </p:spPr>
      </p:pic>
    </p:spTree>
    <p:extLst>
      <p:ext uri="{BB962C8B-B14F-4D97-AF65-F5344CB8AC3E}">
        <p14:creationId xmlns:p14="http://schemas.microsoft.com/office/powerpoint/2010/main" val="31247526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7"/>
          <p:cNvSpPr txBox="1">
            <a:spLocks noGrp="1"/>
          </p:cNvSpPr>
          <p:nvPr>
            <p:ph type="body" idx="1"/>
          </p:nvPr>
        </p:nvSpPr>
        <p:spPr>
          <a:xfrm>
            <a:off x="312730" y="-432799"/>
            <a:ext cx="11360800" cy="6858000"/>
          </a:xfrm>
          <a:prstGeom prst="rect">
            <a:avLst/>
          </a:prstGeom>
        </p:spPr>
        <p:txBody>
          <a:bodyPr spcFirstLastPara="1" wrap="square" lIns="121900" tIns="121900" rIns="121900" bIns="121900" anchor="t" anchorCtr="0">
            <a:normAutofit fontScale="92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667" b="1">
              <a:solidFill>
                <a:srgbClr val="202124"/>
              </a:solidFill>
              <a:highlight>
                <a:srgbClr val="F8F9FA"/>
              </a:highlight>
              <a:latin typeface="Roboto"/>
              <a:ea typeface="Roboto"/>
              <a:cs typeface="Roboto"/>
              <a:sym typeface="Roboto"/>
            </a:endParaRPr>
          </a:p>
          <a:p>
            <a:pPr marL="0" lvl="0" indent="0" algn="ctr" rtl="0">
              <a:spcBef>
                <a:spcPts val="1600"/>
              </a:spcBef>
              <a:spcAft>
                <a:spcPts val="0"/>
              </a:spcAft>
              <a:buNone/>
            </a:pPr>
            <a:r>
              <a:rPr lang="en" sz="3500" b="1">
                <a:solidFill>
                  <a:srgbClr val="202124"/>
                </a:solidFill>
                <a:highlight>
                  <a:srgbClr val="F8F9FA"/>
                </a:highlight>
                <a:latin typeface="Roboto"/>
                <a:ea typeface="Roboto"/>
                <a:cs typeface="Roboto"/>
                <a:sym typeface="Roboto"/>
              </a:rPr>
              <a:t>The Teachers Guide has helpful questions/answers to initiate conversation.</a:t>
            </a:r>
            <a:endParaRPr sz="3500" b="1">
              <a:solidFill>
                <a:srgbClr val="202124"/>
              </a:solidFill>
              <a:highlight>
                <a:srgbClr val="F8F9FA"/>
              </a:highlight>
              <a:latin typeface="Roboto"/>
              <a:ea typeface="Roboto"/>
              <a:cs typeface="Roboto"/>
              <a:sym typeface="Roboto"/>
            </a:endParaRPr>
          </a:p>
          <a:p>
            <a:pPr marL="0" lvl="0" indent="0" algn="ctr" rtl="0">
              <a:spcBef>
                <a:spcPts val="1600"/>
              </a:spcBef>
              <a:spcAft>
                <a:spcPts val="0"/>
              </a:spcAft>
              <a:buNone/>
            </a:pPr>
            <a:endParaRPr sz="3500" b="1">
              <a:solidFill>
                <a:srgbClr val="202124"/>
              </a:solidFill>
              <a:highlight>
                <a:srgbClr val="F8F9FA"/>
              </a:highlight>
              <a:latin typeface="Roboto"/>
              <a:ea typeface="Roboto"/>
              <a:cs typeface="Roboto"/>
              <a:sym typeface="Roboto"/>
            </a:endParaRPr>
          </a:p>
          <a:p>
            <a:pPr marL="0" lvl="0" indent="0" algn="ctr" rtl="0">
              <a:spcBef>
                <a:spcPts val="1600"/>
              </a:spcBef>
              <a:spcAft>
                <a:spcPts val="1600"/>
              </a:spcAft>
              <a:buClr>
                <a:schemeClr val="dk1"/>
              </a:buClr>
              <a:buSzPts val="1100"/>
              <a:buFont typeface="Arial"/>
              <a:buNone/>
            </a:pPr>
            <a:r>
              <a:rPr lang="en" sz="3500" b="1">
                <a:solidFill>
                  <a:srgbClr val="202124"/>
                </a:solidFill>
                <a:highlight>
                  <a:srgbClr val="F8F9FA"/>
                </a:highlight>
                <a:latin typeface="Roboto"/>
                <a:ea typeface="Roboto"/>
                <a:cs typeface="Roboto"/>
                <a:sym typeface="Roboto"/>
              </a:rPr>
              <a:t>The content certainly includes the Catechism of the Catholic Church and is solid teaching of our faith. The discussion questions are very engaging and the group discussions have been very fruitful. I am wary about the retention rate of the material. Our older students demonstrate a much higher level of comprehension. I wish there was a greater emphasis on relationship with God but this program does a far better job than many that I have seen.  </a:t>
            </a:r>
            <a:endParaRPr sz="3500" b="1">
              <a:solidFill>
                <a:srgbClr val="202124"/>
              </a:solidFill>
              <a:highlight>
                <a:srgbClr val="F8F9FA"/>
              </a:highlight>
              <a:latin typeface="Roboto"/>
              <a:ea typeface="Roboto"/>
              <a:cs typeface="Roboto"/>
              <a:sym typeface="Roboto"/>
            </a:endParaRPr>
          </a:p>
        </p:txBody>
      </p:sp>
      <p:pic>
        <p:nvPicPr>
          <p:cNvPr id="198" name="Google Shape;198;p37" title="RCDV Crest no words.png"/>
          <p:cNvPicPr preferRelativeResize="0"/>
          <p:nvPr/>
        </p:nvPicPr>
        <p:blipFill>
          <a:blip r:embed="rId3">
            <a:alphaModFix/>
          </a:blip>
          <a:stretch>
            <a:fillRect/>
          </a:stretch>
        </p:blipFill>
        <p:spPr>
          <a:xfrm>
            <a:off x="11401933" y="5819633"/>
            <a:ext cx="790067" cy="1038367"/>
          </a:xfrm>
          <a:prstGeom prst="rect">
            <a:avLst/>
          </a:prstGeom>
          <a:noFill/>
          <a:ln>
            <a:noFill/>
          </a:ln>
        </p:spPr>
      </p:pic>
    </p:spTree>
    <p:extLst>
      <p:ext uri="{BB962C8B-B14F-4D97-AF65-F5344CB8AC3E}">
        <p14:creationId xmlns:p14="http://schemas.microsoft.com/office/powerpoint/2010/main" val="17586011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8"/>
          <p:cNvSpPr txBox="1">
            <a:spLocks noGrp="1"/>
          </p:cNvSpPr>
          <p:nvPr>
            <p:ph type="body" idx="1"/>
          </p:nvPr>
        </p:nvSpPr>
        <p:spPr>
          <a:xfrm>
            <a:off x="-84437" y="-651677"/>
            <a:ext cx="11643600" cy="68580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600" b="1">
              <a:solidFill>
                <a:srgbClr val="202124"/>
              </a:solidFill>
              <a:highlight>
                <a:srgbClr val="F8F9FA"/>
              </a:highlight>
              <a:latin typeface="Roboto"/>
              <a:ea typeface="Roboto"/>
              <a:cs typeface="Roboto"/>
              <a:sym typeface="Roboto"/>
            </a:endParaRPr>
          </a:p>
          <a:p>
            <a:pPr marL="0" lvl="0" indent="0" algn="ctr" rtl="0">
              <a:spcBef>
                <a:spcPts val="1600"/>
              </a:spcBef>
              <a:spcAft>
                <a:spcPts val="0"/>
              </a:spcAft>
              <a:buNone/>
            </a:pPr>
            <a:r>
              <a:rPr lang="en" sz="3500" b="1">
                <a:solidFill>
                  <a:srgbClr val="202124"/>
                </a:solidFill>
                <a:highlight>
                  <a:srgbClr val="F8F9FA"/>
                </a:highlight>
                <a:latin typeface="Roboto"/>
                <a:ea typeface="Roboto"/>
                <a:cs typeface="Roboto"/>
                <a:sym typeface="Roboto"/>
              </a:rPr>
              <a:t>The Student Activity Book is wonderful. They are taken home for homework. What as an effective tool for reinforcing the material at home.</a:t>
            </a:r>
            <a:endParaRPr sz="3500" b="1">
              <a:solidFill>
                <a:srgbClr val="202124"/>
              </a:solidFill>
              <a:highlight>
                <a:srgbClr val="F8F9FA"/>
              </a:highlight>
              <a:latin typeface="Roboto"/>
              <a:ea typeface="Roboto"/>
              <a:cs typeface="Roboto"/>
              <a:sym typeface="Roboto"/>
            </a:endParaRPr>
          </a:p>
          <a:p>
            <a:pPr marL="0" lvl="0" indent="0" algn="ctr" rtl="0">
              <a:spcBef>
                <a:spcPts val="1600"/>
              </a:spcBef>
              <a:spcAft>
                <a:spcPts val="0"/>
              </a:spcAft>
              <a:buNone/>
            </a:pPr>
            <a:endParaRPr sz="3500" b="1">
              <a:solidFill>
                <a:srgbClr val="202124"/>
              </a:solidFill>
              <a:highlight>
                <a:srgbClr val="F8F9FA"/>
              </a:highlight>
              <a:latin typeface="Roboto"/>
              <a:ea typeface="Roboto"/>
              <a:cs typeface="Roboto"/>
              <a:sym typeface="Roboto"/>
            </a:endParaRPr>
          </a:p>
          <a:p>
            <a:pPr marL="0" lvl="0" indent="0" algn="ctr" rtl="0">
              <a:spcBef>
                <a:spcPts val="1600"/>
              </a:spcBef>
              <a:spcAft>
                <a:spcPts val="0"/>
              </a:spcAft>
              <a:buNone/>
            </a:pPr>
            <a:r>
              <a:rPr lang="en" sz="3500" b="1">
                <a:solidFill>
                  <a:srgbClr val="202124"/>
                </a:solidFill>
                <a:highlight>
                  <a:srgbClr val="F8F9FA"/>
                </a:highlight>
                <a:latin typeface="Roboto"/>
                <a:ea typeface="Roboto"/>
                <a:cs typeface="Roboto"/>
                <a:sym typeface="Roboto"/>
              </a:rPr>
              <a:t>The Teacher Guide also effectively presents the material and will certainly support Catechists who may feel less knowledgeable about the content.</a:t>
            </a:r>
            <a:endParaRPr sz="3500" b="1">
              <a:solidFill>
                <a:srgbClr val="202124"/>
              </a:solidFill>
              <a:highlight>
                <a:srgbClr val="F8F9FA"/>
              </a:highlight>
              <a:latin typeface="Roboto"/>
              <a:ea typeface="Roboto"/>
              <a:cs typeface="Roboto"/>
              <a:sym typeface="Roboto"/>
            </a:endParaRPr>
          </a:p>
          <a:p>
            <a:pPr marL="0" lvl="0" indent="0" algn="ctr" rtl="0">
              <a:spcBef>
                <a:spcPts val="1600"/>
              </a:spcBef>
              <a:spcAft>
                <a:spcPts val="0"/>
              </a:spcAft>
              <a:buNone/>
            </a:pPr>
            <a:endParaRPr sz="3500" b="1">
              <a:solidFill>
                <a:srgbClr val="202124"/>
              </a:solidFill>
              <a:highlight>
                <a:srgbClr val="F8F9FA"/>
              </a:highlight>
              <a:latin typeface="Roboto"/>
              <a:ea typeface="Roboto"/>
              <a:cs typeface="Roboto"/>
              <a:sym typeface="Roboto"/>
            </a:endParaRPr>
          </a:p>
          <a:p>
            <a:pPr marL="0" lvl="0" indent="0" algn="ctr" rtl="0">
              <a:spcBef>
                <a:spcPts val="1600"/>
              </a:spcBef>
              <a:spcAft>
                <a:spcPts val="0"/>
              </a:spcAft>
              <a:buClr>
                <a:schemeClr val="dk1"/>
              </a:buClr>
              <a:buSzPts val="1100"/>
              <a:buFont typeface="Arial"/>
              <a:buNone/>
            </a:pPr>
            <a:r>
              <a:rPr lang="en" sz="3500" b="1">
                <a:solidFill>
                  <a:srgbClr val="202124"/>
                </a:solidFill>
                <a:highlight>
                  <a:srgbClr val="F8F9FA"/>
                </a:highlight>
                <a:latin typeface="Roboto"/>
                <a:ea typeface="Roboto"/>
                <a:cs typeface="Roboto"/>
                <a:sym typeface="Roboto"/>
              </a:rPr>
              <a:t>The Guides are very informative and appealing to children, written in simple language that is easy for them to understand and use</a:t>
            </a:r>
            <a:endParaRPr sz="3500" b="1">
              <a:solidFill>
                <a:srgbClr val="202124"/>
              </a:solidFill>
              <a:highlight>
                <a:srgbClr val="F8F9FA"/>
              </a:highlight>
              <a:latin typeface="Roboto"/>
              <a:ea typeface="Roboto"/>
              <a:cs typeface="Roboto"/>
              <a:sym typeface="Roboto"/>
            </a:endParaRPr>
          </a:p>
          <a:p>
            <a:pPr marL="0" lvl="0" indent="0" algn="ctr" rtl="0">
              <a:spcBef>
                <a:spcPts val="1600"/>
              </a:spcBef>
              <a:spcAft>
                <a:spcPts val="0"/>
              </a:spcAft>
              <a:buClr>
                <a:schemeClr val="dk1"/>
              </a:buClr>
              <a:buSzPts val="1100"/>
              <a:buFont typeface="Arial"/>
              <a:buNone/>
            </a:pPr>
            <a:endParaRPr sz="3500" b="1">
              <a:solidFill>
                <a:srgbClr val="202124"/>
              </a:solidFill>
              <a:highlight>
                <a:srgbClr val="F8F9FA"/>
              </a:highlight>
              <a:latin typeface="Roboto"/>
              <a:ea typeface="Roboto"/>
              <a:cs typeface="Roboto"/>
              <a:sym typeface="Roboto"/>
            </a:endParaRPr>
          </a:p>
          <a:p>
            <a:pPr marL="0" lvl="0" indent="0" algn="ctr" rtl="0">
              <a:spcBef>
                <a:spcPts val="1600"/>
              </a:spcBef>
              <a:spcAft>
                <a:spcPts val="0"/>
              </a:spcAft>
              <a:buClr>
                <a:schemeClr val="dk1"/>
              </a:buClr>
              <a:buSzPts val="1100"/>
              <a:buFont typeface="Arial"/>
              <a:buNone/>
            </a:pPr>
            <a:endParaRPr sz="2667" b="1">
              <a:solidFill>
                <a:srgbClr val="202124"/>
              </a:solidFill>
              <a:highlight>
                <a:srgbClr val="F8F9FA"/>
              </a:highlight>
              <a:latin typeface="Roboto"/>
              <a:ea typeface="Roboto"/>
              <a:cs typeface="Roboto"/>
              <a:sym typeface="Roboto"/>
            </a:endParaRPr>
          </a:p>
          <a:p>
            <a:pPr marL="0" lvl="0" indent="0" algn="l" rtl="0">
              <a:spcBef>
                <a:spcPts val="1600"/>
              </a:spcBef>
              <a:spcAft>
                <a:spcPts val="1600"/>
              </a:spcAft>
              <a:buNone/>
            </a:pPr>
            <a:endParaRPr sz="2600" b="1">
              <a:solidFill>
                <a:srgbClr val="202124"/>
              </a:solidFill>
              <a:highlight>
                <a:srgbClr val="F8F9FA"/>
              </a:highlight>
              <a:latin typeface="Roboto"/>
              <a:ea typeface="Roboto"/>
              <a:cs typeface="Roboto"/>
              <a:sym typeface="Roboto"/>
            </a:endParaRPr>
          </a:p>
        </p:txBody>
      </p:sp>
      <p:pic>
        <p:nvPicPr>
          <p:cNvPr id="204" name="Google Shape;204;p38" title="RCDV Crest no words.png"/>
          <p:cNvPicPr preferRelativeResize="0"/>
          <p:nvPr/>
        </p:nvPicPr>
        <p:blipFill>
          <a:blip r:embed="rId3">
            <a:alphaModFix/>
          </a:blip>
          <a:stretch>
            <a:fillRect/>
          </a:stretch>
        </p:blipFill>
        <p:spPr>
          <a:xfrm>
            <a:off x="11381299" y="5819466"/>
            <a:ext cx="790067" cy="1038367"/>
          </a:xfrm>
          <a:prstGeom prst="rect">
            <a:avLst/>
          </a:prstGeom>
          <a:noFill/>
          <a:ln>
            <a:noFill/>
          </a:ln>
        </p:spPr>
      </p:pic>
    </p:spTree>
    <p:extLst>
      <p:ext uri="{BB962C8B-B14F-4D97-AF65-F5344CB8AC3E}">
        <p14:creationId xmlns:p14="http://schemas.microsoft.com/office/powerpoint/2010/main" val="38866390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9"/>
          <p:cNvSpPr txBox="1">
            <a:spLocks noGrp="1"/>
          </p:cNvSpPr>
          <p:nvPr>
            <p:ph type="body" idx="1"/>
          </p:nvPr>
        </p:nvSpPr>
        <p:spPr>
          <a:xfrm>
            <a:off x="415600" y="69366"/>
            <a:ext cx="11360800" cy="7588733"/>
          </a:xfrm>
          <a:prstGeom prst="rect">
            <a:avLst/>
          </a:prstGeom>
        </p:spPr>
        <p:txBody>
          <a:bodyPr spcFirstLastPara="1" wrap="square" lIns="121900" tIns="121900" rIns="121900" bIns="121900" anchor="t" anchorCtr="0">
            <a:normAutofit fontScale="3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733" b="1">
              <a:solidFill>
                <a:srgbClr val="202124"/>
              </a:solidFill>
              <a:highlight>
                <a:srgbClr val="F8F9FA"/>
              </a:highlight>
              <a:latin typeface="Roboto"/>
              <a:ea typeface="Roboto"/>
              <a:cs typeface="Roboto"/>
              <a:sym typeface="Roboto"/>
            </a:endParaRPr>
          </a:p>
          <a:p>
            <a:pPr marL="0" lvl="0" indent="0" algn="ctr" rtl="0">
              <a:spcBef>
                <a:spcPts val="1600"/>
              </a:spcBef>
              <a:spcAft>
                <a:spcPts val="0"/>
              </a:spcAft>
              <a:buNone/>
            </a:pPr>
            <a:r>
              <a:rPr lang="en" sz="10800" b="1">
                <a:solidFill>
                  <a:srgbClr val="202124"/>
                </a:solidFill>
                <a:highlight>
                  <a:srgbClr val="F8F9FA"/>
                </a:highlight>
                <a:latin typeface="Roboto"/>
                <a:ea typeface="Roboto"/>
                <a:cs typeface="Roboto"/>
                <a:sym typeface="Roboto"/>
              </a:rPr>
              <a:t>Content is good covers everything.</a:t>
            </a:r>
            <a:endParaRPr sz="10800" b="1">
              <a:solidFill>
                <a:srgbClr val="202124"/>
              </a:solidFill>
              <a:highlight>
                <a:srgbClr val="F8F9FA"/>
              </a:highlight>
              <a:latin typeface="Roboto"/>
              <a:ea typeface="Roboto"/>
              <a:cs typeface="Roboto"/>
              <a:sym typeface="Roboto"/>
            </a:endParaRPr>
          </a:p>
          <a:p>
            <a:pPr marL="0" lvl="0" indent="0" algn="ctr" rtl="0">
              <a:spcBef>
                <a:spcPts val="1600"/>
              </a:spcBef>
              <a:spcAft>
                <a:spcPts val="0"/>
              </a:spcAft>
              <a:buNone/>
            </a:pPr>
            <a:endParaRPr sz="10800" b="1">
              <a:solidFill>
                <a:srgbClr val="202124"/>
              </a:solidFill>
              <a:highlight>
                <a:srgbClr val="F8F9FA"/>
              </a:highlight>
              <a:latin typeface="Roboto"/>
              <a:ea typeface="Roboto"/>
              <a:cs typeface="Roboto"/>
              <a:sym typeface="Roboto"/>
            </a:endParaRPr>
          </a:p>
          <a:p>
            <a:pPr marL="0" lvl="0" indent="0" algn="ctr" rtl="0">
              <a:spcBef>
                <a:spcPts val="1600"/>
              </a:spcBef>
              <a:spcAft>
                <a:spcPts val="0"/>
              </a:spcAft>
              <a:buNone/>
            </a:pPr>
            <a:r>
              <a:rPr lang="en" sz="10800" b="1">
                <a:solidFill>
                  <a:srgbClr val="202124"/>
                </a:solidFill>
                <a:highlight>
                  <a:srgbClr val="F8F9FA"/>
                </a:highlight>
                <a:latin typeface="Roboto"/>
                <a:ea typeface="Roboto"/>
                <a:cs typeface="Roboto"/>
                <a:sym typeface="Roboto"/>
              </a:rPr>
              <a:t>As a retired educator, the ease of use is fantastic. One of the only criticisms I have, is that there is an over abundance of “learning” That is good on one sense, but a newer Catechist might not know what to choose and focus on in each session.</a:t>
            </a:r>
            <a:endParaRPr sz="10800" b="1">
              <a:solidFill>
                <a:srgbClr val="202124"/>
              </a:solidFill>
              <a:highlight>
                <a:srgbClr val="F8F9FA"/>
              </a:highlight>
              <a:latin typeface="Roboto"/>
              <a:ea typeface="Roboto"/>
              <a:cs typeface="Roboto"/>
              <a:sym typeface="Roboto"/>
            </a:endParaRPr>
          </a:p>
          <a:p>
            <a:pPr marL="0" lvl="0" indent="0" algn="l" rtl="0">
              <a:spcBef>
                <a:spcPts val="1600"/>
              </a:spcBef>
              <a:spcAft>
                <a:spcPts val="0"/>
              </a:spcAft>
              <a:buNone/>
            </a:pPr>
            <a:endParaRPr sz="10800" b="1">
              <a:solidFill>
                <a:srgbClr val="202124"/>
              </a:solidFill>
              <a:highlight>
                <a:srgbClr val="F8F9FA"/>
              </a:highlight>
              <a:latin typeface="Roboto"/>
              <a:ea typeface="Roboto"/>
              <a:cs typeface="Roboto"/>
              <a:sym typeface="Roboto"/>
            </a:endParaRPr>
          </a:p>
          <a:p>
            <a:pPr marL="0" lvl="0" indent="0" algn="ctr" rtl="0">
              <a:spcBef>
                <a:spcPts val="1600"/>
              </a:spcBef>
              <a:spcAft>
                <a:spcPts val="0"/>
              </a:spcAft>
              <a:buNone/>
            </a:pPr>
            <a:r>
              <a:rPr lang="en" sz="10800" b="1">
                <a:solidFill>
                  <a:srgbClr val="202124"/>
                </a:solidFill>
                <a:highlight>
                  <a:srgbClr val="F8F9FA"/>
                </a:highlight>
                <a:latin typeface="Roboto"/>
                <a:ea typeface="Roboto"/>
                <a:cs typeface="Roboto"/>
                <a:sym typeface="Roboto"/>
              </a:rPr>
              <a:t>Thank you for bringing Signs of Grace into the parishes.</a:t>
            </a:r>
            <a:endParaRPr sz="10800" b="1">
              <a:solidFill>
                <a:srgbClr val="202124"/>
              </a:solidFill>
              <a:highlight>
                <a:srgbClr val="F8F9FA"/>
              </a:highlight>
              <a:latin typeface="Roboto"/>
              <a:ea typeface="Roboto"/>
              <a:cs typeface="Roboto"/>
              <a:sym typeface="Roboto"/>
            </a:endParaRPr>
          </a:p>
          <a:p>
            <a:pPr marL="0" lvl="0" indent="0" algn="ctr" rtl="0">
              <a:spcBef>
                <a:spcPts val="1600"/>
              </a:spcBef>
              <a:spcAft>
                <a:spcPts val="0"/>
              </a:spcAft>
              <a:buNone/>
            </a:pPr>
            <a:endParaRPr sz="6400" b="1">
              <a:solidFill>
                <a:srgbClr val="202124"/>
              </a:solidFill>
              <a:highlight>
                <a:srgbClr val="F8F9FA"/>
              </a:highlight>
              <a:latin typeface="Roboto"/>
              <a:ea typeface="Roboto"/>
              <a:cs typeface="Roboto"/>
              <a:sym typeface="Roboto"/>
            </a:endParaRPr>
          </a:p>
          <a:p>
            <a:pPr marL="0" lvl="0" indent="0" algn="ctr" rtl="0">
              <a:spcBef>
                <a:spcPts val="1600"/>
              </a:spcBef>
              <a:spcAft>
                <a:spcPts val="0"/>
              </a:spcAft>
              <a:buNone/>
            </a:pPr>
            <a:endParaRPr sz="3243" b="1">
              <a:solidFill>
                <a:srgbClr val="202124"/>
              </a:solidFill>
              <a:highlight>
                <a:srgbClr val="F8F9FA"/>
              </a:highlight>
              <a:latin typeface="Roboto"/>
              <a:ea typeface="Roboto"/>
              <a:cs typeface="Roboto"/>
              <a:sym typeface="Roboto"/>
            </a:endParaRPr>
          </a:p>
          <a:p>
            <a:pPr marL="0" lvl="0" indent="0" algn="l" rtl="0">
              <a:spcBef>
                <a:spcPts val="1600"/>
              </a:spcBef>
              <a:spcAft>
                <a:spcPts val="0"/>
              </a:spcAft>
              <a:buNone/>
            </a:pPr>
            <a:endParaRPr sz="2733" b="1">
              <a:solidFill>
                <a:srgbClr val="202124"/>
              </a:solidFill>
              <a:highlight>
                <a:srgbClr val="F8F9FA"/>
              </a:highlight>
              <a:latin typeface="Roboto"/>
              <a:ea typeface="Roboto"/>
              <a:cs typeface="Roboto"/>
              <a:sym typeface="Roboto"/>
            </a:endParaRPr>
          </a:p>
          <a:p>
            <a:pPr marL="0" lvl="0" indent="0" algn="l" rtl="0">
              <a:spcBef>
                <a:spcPts val="1600"/>
              </a:spcBef>
              <a:spcAft>
                <a:spcPts val="0"/>
              </a:spcAft>
              <a:buNone/>
            </a:pPr>
            <a:endParaRPr sz="2733" b="1">
              <a:solidFill>
                <a:srgbClr val="202124"/>
              </a:solidFill>
              <a:highlight>
                <a:srgbClr val="F8F9FA"/>
              </a:highlight>
              <a:latin typeface="Roboto"/>
              <a:ea typeface="Roboto"/>
              <a:cs typeface="Roboto"/>
              <a:sym typeface="Roboto"/>
            </a:endParaRPr>
          </a:p>
          <a:p>
            <a:pPr marL="0" lvl="0" indent="0" algn="l" rtl="0">
              <a:spcBef>
                <a:spcPts val="1600"/>
              </a:spcBef>
              <a:spcAft>
                <a:spcPts val="1600"/>
              </a:spcAft>
              <a:buNone/>
            </a:pPr>
            <a:r>
              <a:rPr lang="en" sz="2733" b="1">
                <a:solidFill>
                  <a:schemeClr val="lt1"/>
                </a:solidFill>
                <a:latin typeface="Roboto"/>
                <a:ea typeface="Roboto"/>
                <a:cs typeface="Roboto"/>
                <a:sym typeface="Roboto"/>
              </a:rPr>
              <a:t>Children are very happy with this program and they find it very interesting.</a:t>
            </a:r>
            <a:endParaRPr sz="2733" b="1">
              <a:solidFill>
                <a:schemeClr val="lt1"/>
              </a:solidFill>
              <a:latin typeface="Roboto"/>
              <a:ea typeface="Roboto"/>
              <a:cs typeface="Roboto"/>
              <a:sym typeface="Roboto"/>
            </a:endParaRPr>
          </a:p>
        </p:txBody>
      </p:sp>
      <p:pic>
        <p:nvPicPr>
          <p:cNvPr id="210" name="Google Shape;210;p39" title="RCDV Crest no words.png"/>
          <p:cNvPicPr preferRelativeResize="0"/>
          <p:nvPr/>
        </p:nvPicPr>
        <p:blipFill>
          <a:blip r:embed="rId3">
            <a:alphaModFix/>
          </a:blip>
          <a:stretch>
            <a:fillRect/>
          </a:stretch>
        </p:blipFill>
        <p:spPr>
          <a:xfrm>
            <a:off x="11381366" y="5819400"/>
            <a:ext cx="790067" cy="1038367"/>
          </a:xfrm>
          <a:prstGeom prst="rect">
            <a:avLst/>
          </a:prstGeom>
          <a:noFill/>
          <a:ln>
            <a:noFill/>
          </a:ln>
        </p:spPr>
      </p:pic>
    </p:spTree>
    <p:extLst>
      <p:ext uri="{BB962C8B-B14F-4D97-AF65-F5344CB8AC3E}">
        <p14:creationId xmlns:p14="http://schemas.microsoft.com/office/powerpoint/2010/main" val="12469035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4A86E8"/>
        </a:solidFill>
        <a:effectLst/>
      </p:bgPr>
    </p:bg>
    <p:spTree>
      <p:nvGrpSpPr>
        <p:cNvPr id="1" name="Shape 137">
          <a:extLst>
            <a:ext uri="{FF2B5EF4-FFF2-40B4-BE49-F238E27FC236}">
              <a16:creationId xmlns:a16="http://schemas.microsoft.com/office/drawing/2014/main" id="{68836DB5-600E-8B88-4EFA-AF9AB006E96B}"/>
            </a:ext>
          </a:extLst>
        </p:cNvPr>
        <p:cNvGrpSpPr/>
        <p:nvPr/>
      </p:nvGrpSpPr>
      <p:grpSpPr>
        <a:xfrm>
          <a:off x="0" y="0"/>
          <a:ext cx="0" cy="0"/>
          <a:chOff x="0" y="0"/>
          <a:chExt cx="0" cy="0"/>
        </a:xfrm>
      </p:grpSpPr>
      <p:sp>
        <p:nvSpPr>
          <p:cNvPr id="138" name="Google Shape;138;p26">
            <a:extLst>
              <a:ext uri="{FF2B5EF4-FFF2-40B4-BE49-F238E27FC236}">
                <a16:creationId xmlns:a16="http://schemas.microsoft.com/office/drawing/2014/main" id="{9D630C01-21BE-70E5-D076-811782908644}"/>
              </a:ext>
            </a:extLst>
          </p:cNvPr>
          <p:cNvSpPr txBox="1">
            <a:spLocks noGrp="1"/>
          </p:cNvSpPr>
          <p:nvPr>
            <p:ph type="body" idx="1"/>
          </p:nvPr>
        </p:nvSpPr>
        <p:spPr>
          <a:xfrm>
            <a:off x="0" y="0"/>
            <a:ext cx="12192000" cy="6858000"/>
          </a:xfrm>
          <a:prstGeom prst="rect">
            <a:avLst/>
          </a:prstGeom>
          <a:solidFill>
            <a:srgbClr val="003366"/>
          </a:solidFill>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667" b="1" dirty="0">
              <a:solidFill>
                <a:schemeClr val="lt1"/>
              </a:solidFill>
              <a:latin typeface="Roboto"/>
              <a:ea typeface="Roboto"/>
              <a:cs typeface="Roboto"/>
              <a:sym typeface="Roboto"/>
            </a:endParaRPr>
          </a:p>
          <a:p>
            <a:pPr marL="0" lvl="0" indent="0" algn="l" rtl="0">
              <a:spcBef>
                <a:spcPts val="1600"/>
              </a:spcBef>
              <a:spcAft>
                <a:spcPts val="0"/>
              </a:spcAft>
              <a:buNone/>
            </a:pPr>
            <a:endParaRPr sz="2667" b="1" dirty="0">
              <a:solidFill>
                <a:schemeClr val="lt1"/>
              </a:solidFill>
              <a:latin typeface="Roboto"/>
              <a:ea typeface="Roboto"/>
              <a:cs typeface="Roboto"/>
              <a:sym typeface="Roboto"/>
            </a:endParaRPr>
          </a:p>
          <a:p>
            <a:pPr marL="0" lvl="0" indent="0" algn="ctr" rtl="0">
              <a:spcBef>
                <a:spcPts val="1600"/>
              </a:spcBef>
              <a:spcAft>
                <a:spcPts val="0"/>
              </a:spcAft>
              <a:buNone/>
            </a:pPr>
            <a:r>
              <a:rPr lang="en-CA" sz="4267" b="1" dirty="0">
                <a:solidFill>
                  <a:schemeClr val="lt1"/>
                </a:solidFill>
                <a:latin typeface="Roboto"/>
                <a:ea typeface="Roboto"/>
                <a:cs typeface="Roboto"/>
                <a:sym typeface="Roboto"/>
              </a:rPr>
              <a:t>Cost of Program Implementation</a:t>
            </a:r>
            <a:endParaRPr sz="4267" b="1" dirty="0">
              <a:solidFill>
                <a:schemeClr val="lt1"/>
              </a:solidFill>
              <a:latin typeface="Roboto"/>
              <a:ea typeface="Roboto"/>
              <a:cs typeface="Roboto"/>
              <a:sym typeface="Roboto"/>
            </a:endParaRPr>
          </a:p>
        </p:txBody>
      </p:sp>
    </p:spTree>
    <p:extLst>
      <p:ext uri="{BB962C8B-B14F-4D97-AF65-F5344CB8AC3E}">
        <p14:creationId xmlns:p14="http://schemas.microsoft.com/office/powerpoint/2010/main" val="1573983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hlinkClick r:id="rId2"/>
            <a:extLst>
              <a:ext uri="{FF2B5EF4-FFF2-40B4-BE49-F238E27FC236}">
                <a16:creationId xmlns:a16="http://schemas.microsoft.com/office/drawing/2014/main" id="{BA6F3048-8CCC-6102-3EEA-C6D7AEEDB481}"/>
              </a:ext>
            </a:extLst>
          </p:cNvPr>
          <p:cNvSpPr>
            <a:spLocks noChangeAspect="1" noChangeArrowheads="1"/>
          </p:cNvSpPr>
          <p:nvPr/>
        </p:nvSpPr>
        <p:spPr bwMode="auto">
          <a:xfrm>
            <a:off x="374415" y="1510048"/>
            <a:ext cx="12192003" cy="3837904"/>
          </a:xfrm>
          <a:prstGeom prst="rect">
            <a:avLst/>
          </a:prstGeom>
          <a:extLst>
            <a:ext uri="{909E8E84-426E-40DD-AFC4-6F175D3DCCD1}">
              <a14:hiddenFill xmlns:a14="http://schemas.microsoft.com/office/drawing/2010/main">
                <a:solidFill>
                  <a:srgbClr val="FFFFFF"/>
                </a:solidFill>
              </a14:hiddenFill>
            </a:ext>
          </a:extLst>
        </p:spPr>
        <p:txBody>
          <a:bodyPr vert="horz" lIns="91440" tIns="45720" rIns="91440" bIns="45720" numCol="1" rtlCol="0" anchor="ctr" anchorCtr="0" compatLnSpc="1">
            <a:prstTxWarp prst="textNoShape">
              <a:avLst/>
            </a:prstTxWarp>
            <a:noAutofit/>
          </a:bodyPr>
          <a:lstStyle/>
          <a:p>
            <a:pPr algn="ctr">
              <a:lnSpc>
                <a:spcPct val="90000"/>
              </a:lnSpc>
              <a:spcAft>
                <a:spcPts val="600"/>
              </a:spcAft>
            </a:pPr>
            <a:r>
              <a:rPr lang="en-US" sz="3400" b="1" dirty="0"/>
              <a:t>Minimum Requirements: </a:t>
            </a:r>
          </a:p>
          <a:p>
            <a:pPr algn="ctr">
              <a:lnSpc>
                <a:spcPct val="90000"/>
              </a:lnSpc>
              <a:spcAft>
                <a:spcPts val="600"/>
              </a:spcAft>
            </a:pPr>
            <a:r>
              <a:rPr lang="en-US" sz="3400" b="1" dirty="0"/>
              <a:t>One-Time Purchase for Catechists/Parish</a:t>
            </a:r>
          </a:p>
          <a:p>
            <a:pPr algn="ctr">
              <a:lnSpc>
                <a:spcPct val="90000"/>
              </a:lnSpc>
              <a:spcAft>
                <a:spcPts val="600"/>
              </a:spcAft>
            </a:pPr>
            <a:endParaRPr lang="en-US" sz="4000" b="1" dirty="0">
              <a:highlight>
                <a:srgbClr val="C0C0C0"/>
              </a:highlight>
            </a:endParaRPr>
          </a:p>
          <a:p>
            <a:pPr>
              <a:lnSpc>
                <a:spcPct val="90000"/>
              </a:lnSpc>
              <a:spcAft>
                <a:spcPts val="600"/>
              </a:spcAft>
            </a:pPr>
            <a:r>
              <a:rPr lang="en-US" sz="3200" b="1" dirty="0"/>
              <a:t>   </a:t>
            </a:r>
            <a:r>
              <a:rPr lang="en-US" sz="3000" b="1" dirty="0"/>
              <a:t>Teacher Guide &amp; DVD* </a:t>
            </a:r>
            <a:r>
              <a:rPr lang="en-US" sz="3000" b="1" dirty="0">
                <a:solidFill>
                  <a:schemeClr val="accent6">
                    <a:lumMod val="75000"/>
                  </a:schemeClr>
                </a:solidFill>
              </a:rPr>
              <a:t>Reconciliation</a:t>
            </a:r>
            <a:r>
              <a:rPr lang="en-US" sz="3000" b="1" dirty="0"/>
              <a:t> = $61 + 35=$96+ tax &amp; ship.</a:t>
            </a:r>
          </a:p>
          <a:p>
            <a:pPr>
              <a:lnSpc>
                <a:spcPct val="90000"/>
              </a:lnSpc>
              <a:spcAft>
                <a:spcPts val="600"/>
              </a:spcAft>
            </a:pPr>
            <a:r>
              <a:rPr lang="en-US" sz="3000" b="1" dirty="0"/>
              <a:t>   Teacher Guide &amp; DVD* </a:t>
            </a:r>
            <a:r>
              <a:rPr lang="en-US" sz="3000" b="1" dirty="0">
                <a:solidFill>
                  <a:srgbClr val="E6AF00"/>
                </a:solidFill>
              </a:rPr>
              <a:t>Confirmation</a:t>
            </a:r>
            <a:r>
              <a:rPr lang="en-US" sz="3000" b="1" dirty="0"/>
              <a:t>  = $61 + 35=$96+ tax &amp; ship.</a:t>
            </a:r>
          </a:p>
          <a:p>
            <a:pPr>
              <a:lnSpc>
                <a:spcPct val="90000"/>
              </a:lnSpc>
              <a:spcAft>
                <a:spcPts val="600"/>
              </a:spcAft>
            </a:pPr>
            <a:r>
              <a:rPr lang="en-US" sz="3000" b="1" dirty="0"/>
              <a:t>   Teacher Guide &amp; DVD* </a:t>
            </a:r>
            <a:r>
              <a:rPr lang="en-US" sz="3000" b="1" dirty="0">
                <a:solidFill>
                  <a:srgbClr val="0070C0"/>
                </a:solidFill>
              </a:rPr>
              <a:t>Holy Communion </a:t>
            </a:r>
            <a:r>
              <a:rPr lang="en-US" sz="3000" b="1" dirty="0"/>
              <a:t>= $61 +35=$96+ tax &amp; ship.</a:t>
            </a:r>
          </a:p>
          <a:p>
            <a:pPr algn="ctr">
              <a:lnSpc>
                <a:spcPct val="90000"/>
              </a:lnSpc>
              <a:spcAft>
                <a:spcPts val="600"/>
              </a:spcAft>
            </a:pPr>
            <a:r>
              <a:rPr lang="en-US" sz="3000" b="1" dirty="0"/>
              <a:t>Total cost for 3 Teacher Guides and 3 DVDs</a:t>
            </a:r>
          </a:p>
          <a:p>
            <a:pPr>
              <a:lnSpc>
                <a:spcPct val="90000"/>
              </a:lnSpc>
              <a:spcAft>
                <a:spcPts val="600"/>
              </a:spcAft>
            </a:pPr>
            <a:endParaRPr lang="en-US" sz="3600" b="1" dirty="0"/>
          </a:p>
        </p:txBody>
      </p:sp>
      <p:sp>
        <p:nvSpPr>
          <p:cNvPr id="3" name="TextBox 2">
            <a:extLst>
              <a:ext uri="{FF2B5EF4-FFF2-40B4-BE49-F238E27FC236}">
                <a16:creationId xmlns:a16="http://schemas.microsoft.com/office/drawing/2014/main" id="{51CC1BE8-0CF1-F075-56AF-EB058ECEE226}"/>
              </a:ext>
            </a:extLst>
          </p:cNvPr>
          <p:cNvSpPr txBox="1"/>
          <p:nvPr/>
        </p:nvSpPr>
        <p:spPr>
          <a:xfrm>
            <a:off x="950886" y="5228442"/>
            <a:ext cx="11039060" cy="1292662"/>
          </a:xfrm>
          <a:prstGeom prst="rect">
            <a:avLst/>
          </a:prstGeom>
          <a:noFill/>
        </p:spPr>
        <p:txBody>
          <a:bodyPr wrap="square" rtlCol="0">
            <a:spAutoFit/>
          </a:bodyPr>
          <a:lstStyle/>
          <a:p>
            <a:pPr algn="ctr"/>
            <a:r>
              <a:rPr lang="en-US" sz="3000" b="1" dirty="0">
                <a:highlight>
                  <a:srgbClr val="FFFF00"/>
                </a:highlight>
              </a:rPr>
              <a:t>Approx. $350 CAD including tax &amp; shipping </a:t>
            </a:r>
          </a:p>
          <a:p>
            <a:pPr algn="ctr"/>
            <a:r>
              <a:rPr lang="en-US" sz="3000" b="1" dirty="0">
                <a:highlight>
                  <a:srgbClr val="FFFF00"/>
                </a:highlight>
              </a:rPr>
              <a:t>for Teacher Guides and DVD for all 3 Sacraments</a:t>
            </a:r>
          </a:p>
          <a:p>
            <a:endParaRPr lang="en-CA" dirty="0"/>
          </a:p>
        </p:txBody>
      </p:sp>
      <p:sp>
        <p:nvSpPr>
          <p:cNvPr id="4" name="TextBox 3">
            <a:extLst>
              <a:ext uri="{FF2B5EF4-FFF2-40B4-BE49-F238E27FC236}">
                <a16:creationId xmlns:a16="http://schemas.microsoft.com/office/drawing/2014/main" id="{7C9B4F35-82B6-628D-C693-B9B840E808C2}"/>
              </a:ext>
            </a:extLst>
          </p:cNvPr>
          <p:cNvSpPr txBox="1"/>
          <p:nvPr/>
        </p:nvSpPr>
        <p:spPr>
          <a:xfrm>
            <a:off x="0" y="0"/>
            <a:ext cx="12192000" cy="615553"/>
          </a:xfrm>
          <a:prstGeom prst="rect">
            <a:avLst/>
          </a:prstGeom>
          <a:solidFill>
            <a:schemeClr val="accent2">
              <a:lumMod val="20000"/>
              <a:lumOff val="80000"/>
            </a:schemeClr>
          </a:solidFill>
        </p:spPr>
        <p:txBody>
          <a:bodyPr wrap="square" rtlCol="0">
            <a:spAutoFit/>
          </a:bodyPr>
          <a:lstStyle/>
          <a:p>
            <a:pPr algn="ctr"/>
            <a:r>
              <a:rPr lang="en-CA" sz="3400" b="1" dirty="0">
                <a:solidFill>
                  <a:srgbClr val="7030A0"/>
                </a:solidFill>
              </a:rPr>
              <a:t>Resources for Catechists/Parish: Option 1</a:t>
            </a:r>
          </a:p>
        </p:txBody>
      </p:sp>
    </p:spTree>
    <p:extLst>
      <p:ext uri="{BB962C8B-B14F-4D97-AF65-F5344CB8AC3E}">
        <p14:creationId xmlns:p14="http://schemas.microsoft.com/office/powerpoint/2010/main" val="289922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67BB45C-0BB1-C53B-93ED-8A91E02782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015" y="1048188"/>
            <a:ext cx="5053798" cy="238081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a:extLst>
              <a:ext uri="{FF2B5EF4-FFF2-40B4-BE49-F238E27FC236}">
                <a16:creationId xmlns:a16="http://schemas.microsoft.com/office/drawing/2014/main" id="{4F3764D6-7295-843C-0AA6-AA58F64E9B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3824" y="1048188"/>
            <a:ext cx="3710921" cy="28469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The Institution Of The Eucharist For Kids">
            <a:extLst>
              <a:ext uri="{FF2B5EF4-FFF2-40B4-BE49-F238E27FC236}">
                <a16:creationId xmlns:a16="http://schemas.microsoft.com/office/drawing/2014/main" id="{929ABE39-F1BA-7634-0EF0-190B3D10D6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1219" y="1291857"/>
            <a:ext cx="4904216" cy="231034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9B1EC7E-AEE9-D432-E01B-537179571B18}"/>
              </a:ext>
            </a:extLst>
          </p:cNvPr>
          <p:cNvSpPr txBox="1"/>
          <p:nvPr/>
        </p:nvSpPr>
        <p:spPr>
          <a:xfrm>
            <a:off x="553609" y="3602203"/>
            <a:ext cx="11322423" cy="3046988"/>
          </a:xfrm>
          <a:prstGeom prst="rect">
            <a:avLst/>
          </a:prstGeom>
          <a:noFill/>
        </p:spPr>
        <p:txBody>
          <a:bodyPr wrap="square" rtlCol="0">
            <a:spAutoFit/>
          </a:bodyPr>
          <a:lstStyle/>
          <a:p>
            <a:pPr algn="ctr"/>
            <a:r>
              <a:rPr lang="en-CA" sz="3200" b="1" dirty="0">
                <a:highlight>
                  <a:srgbClr val="C0C0C0"/>
                </a:highlight>
              </a:rPr>
              <a:t>Deluxe Option: </a:t>
            </a:r>
            <a:r>
              <a:rPr lang="en-CA" sz="3200" b="1" dirty="0"/>
              <a:t>Some parishes may wish to purchase </a:t>
            </a:r>
          </a:p>
          <a:p>
            <a:pPr algn="ctr"/>
            <a:r>
              <a:rPr lang="en-CA" sz="3200" b="1" dirty="0"/>
              <a:t>3 Starter Kits including 3 Teacher Guides, </a:t>
            </a:r>
          </a:p>
          <a:p>
            <a:pPr algn="ctr"/>
            <a:r>
              <a:rPr lang="en-CA" sz="3200" b="1" dirty="0"/>
              <a:t>3 Student Guides, 3 Student Activity Books, 3 DVDs, and many extras including Saints Cards, Saints Booklets, Certificates…</a:t>
            </a:r>
          </a:p>
          <a:p>
            <a:pPr algn="ctr"/>
            <a:r>
              <a:rPr lang="en-CA" sz="3200" b="1" dirty="0">
                <a:highlight>
                  <a:srgbClr val="FFFF00"/>
                </a:highlight>
              </a:rPr>
              <a:t>$798 CAD tax and shipping included</a:t>
            </a:r>
          </a:p>
        </p:txBody>
      </p:sp>
      <p:sp>
        <p:nvSpPr>
          <p:cNvPr id="4" name="TextBox 3">
            <a:extLst>
              <a:ext uri="{FF2B5EF4-FFF2-40B4-BE49-F238E27FC236}">
                <a16:creationId xmlns:a16="http://schemas.microsoft.com/office/drawing/2014/main" id="{C2D342CF-1F54-F1DB-FA39-FE412F85CA93}"/>
              </a:ext>
            </a:extLst>
          </p:cNvPr>
          <p:cNvSpPr txBox="1"/>
          <p:nvPr/>
        </p:nvSpPr>
        <p:spPr>
          <a:xfrm>
            <a:off x="0" y="0"/>
            <a:ext cx="12192000" cy="615553"/>
          </a:xfrm>
          <a:prstGeom prst="rect">
            <a:avLst/>
          </a:prstGeom>
          <a:solidFill>
            <a:schemeClr val="accent2">
              <a:lumMod val="20000"/>
              <a:lumOff val="80000"/>
            </a:schemeClr>
          </a:solidFill>
        </p:spPr>
        <p:txBody>
          <a:bodyPr wrap="square" rtlCol="0">
            <a:spAutoFit/>
          </a:bodyPr>
          <a:lstStyle/>
          <a:p>
            <a:pPr algn="ctr"/>
            <a:r>
              <a:rPr lang="en-CA" sz="3400" b="1" dirty="0">
                <a:solidFill>
                  <a:srgbClr val="7030A0"/>
                </a:solidFill>
              </a:rPr>
              <a:t>Resources for Catechists/Parish: Option 2</a:t>
            </a:r>
          </a:p>
        </p:txBody>
      </p:sp>
    </p:spTree>
    <p:extLst>
      <p:ext uri="{BB962C8B-B14F-4D97-AF65-F5344CB8AC3E}">
        <p14:creationId xmlns:p14="http://schemas.microsoft.com/office/powerpoint/2010/main" val="30244457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97EF7-BC5E-B2E7-56B1-6CF7C2E977DA}"/>
            </a:ext>
          </a:extLst>
        </p:cNvPr>
        <p:cNvGrpSpPr/>
        <p:nvPr/>
      </p:nvGrpSpPr>
      <p:grpSpPr>
        <a:xfrm>
          <a:off x="0" y="0"/>
          <a:ext cx="0" cy="0"/>
          <a:chOff x="0" y="0"/>
          <a:chExt cx="0" cy="0"/>
        </a:xfrm>
      </p:grpSpPr>
      <p:sp>
        <p:nvSpPr>
          <p:cNvPr id="2" name="AutoShape 2">
            <a:hlinkClick r:id="rId2"/>
            <a:extLst>
              <a:ext uri="{FF2B5EF4-FFF2-40B4-BE49-F238E27FC236}">
                <a16:creationId xmlns:a16="http://schemas.microsoft.com/office/drawing/2014/main" id="{52C1E763-A47E-7973-A4C5-95EDB81873F0}"/>
              </a:ext>
            </a:extLst>
          </p:cNvPr>
          <p:cNvSpPr>
            <a:spLocks noChangeAspect="1" noChangeArrowheads="1"/>
          </p:cNvSpPr>
          <p:nvPr/>
        </p:nvSpPr>
        <p:spPr bwMode="auto">
          <a:xfrm>
            <a:off x="0" y="1455736"/>
            <a:ext cx="12192003" cy="5836248"/>
          </a:xfrm>
          <a:prstGeom prst="rect">
            <a:avLst/>
          </a:prstGeom>
          <a:extLst>
            <a:ext uri="{909E8E84-426E-40DD-AFC4-6F175D3DCCD1}">
              <a14:hiddenFill xmlns:a14="http://schemas.microsoft.com/office/drawing/2010/main">
                <a:solidFill>
                  <a:srgbClr val="FFFFFF"/>
                </a:solidFill>
              </a14:hiddenFill>
            </a:ext>
          </a:extLst>
        </p:spPr>
        <p:txBody>
          <a:bodyPr vert="horz" lIns="91440" tIns="45720" rIns="91440" bIns="45720" numCol="1" rtlCol="0" anchor="ctr" anchorCtr="0" compatLnSpc="1">
            <a:prstTxWarp prst="textNoShape">
              <a:avLst/>
            </a:prstTxWarp>
            <a:noAutofit/>
          </a:bodyPr>
          <a:lstStyle/>
          <a:p>
            <a:pPr algn="ctr">
              <a:lnSpc>
                <a:spcPct val="90000"/>
              </a:lnSpc>
              <a:spcAft>
                <a:spcPts val="600"/>
              </a:spcAft>
            </a:pPr>
            <a:endParaRPr lang="en-US" sz="4000" b="1" dirty="0">
              <a:highlight>
                <a:srgbClr val="C0C0C0"/>
              </a:highlight>
            </a:endParaRPr>
          </a:p>
          <a:p>
            <a:pPr algn="ctr">
              <a:lnSpc>
                <a:spcPct val="90000"/>
              </a:lnSpc>
              <a:spcAft>
                <a:spcPts val="600"/>
              </a:spcAft>
            </a:pPr>
            <a:r>
              <a:rPr lang="en-US" sz="3400" b="1" dirty="0"/>
              <a:t>Student Guides and Student Activity Books</a:t>
            </a:r>
          </a:p>
          <a:p>
            <a:pPr algn="ctr">
              <a:lnSpc>
                <a:spcPct val="90000"/>
              </a:lnSpc>
              <a:spcAft>
                <a:spcPts val="600"/>
              </a:spcAft>
            </a:pPr>
            <a:r>
              <a:rPr lang="en-US" sz="3400" b="1" dirty="0">
                <a:highlight>
                  <a:srgbClr val="FFFF00"/>
                </a:highlight>
              </a:rPr>
              <a:t>Annual Purchase</a:t>
            </a:r>
          </a:p>
          <a:p>
            <a:pPr algn="ctr">
              <a:lnSpc>
                <a:spcPct val="90000"/>
              </a:lnSpc>
              <a:spcAft>
                <a:spcPts val="600"/>
              </a:spcAft>
            </a:pPr>
            <a:r>
              <a:rPr lang="en-US" sz="3400" b="1" dirty="0"/>
              <a:t> </a:t>
            </a:r>
          </a:p>
          <a:p>
            <a:pPr algn="ctr">
              <a:lnSpc>
                <a:spcPct val="90000"/>
              </a:lnSpc>
              <a:spcAft>
                <a:spcPts val="600"/>
              </a:spcAft>
            </a:pPr>
            <a:r>
              <a:rPr lang="en-US" sz="3400" b="1" dirty="0"/>
              <a:t>Most parishes already charge a small annual fee for  materials for Sacramental Preparation </a:t>
            </a:r>
          </a:p>
          <a:p>
            <a:pPr algn="ctr">
              <a:lnSpc>
                <a:spcPct val="90000"/>
              </a:lnSpc>
              <a:spcAft>
                <a:spcPts val="600"/>
              </a:spcAft>
            </a:pPr>
            <a:r>
              <a:rPr lang="en-US" sz="3400" b="1" dirty="0"/>
              <a:t>of approx. $35 per Sacrament</a:t>
            </a:r>
          </a:p>
          <a:p>
            <a:pPr algn="ctr">
              <a:lnSpc>
                <a:spcPct val="90000"/>
              </a:lnSpc>
              <a:spcAft>
                <a:spcPts val="600"/>
              </a:spcAft>
            </a:pPr>
            <a:endParaRPr lang="en-US" sz="3400" b="1" dirty="0"/>
          </a:p>
          <a:p>
            <a:pPr algn="ctr">
              <a:lnSpc>
                <a:spcPct val="90000"/>
              </a:lnSpc>
              <a:spcAft>
                <a:spcPts val="600"/>
              </a:spcAft>
            </a:pPr>
            <a:r>
              <a:rPr lang="en-US" sz="3400" b="1" dirty="0"/>
              <a:t>The Student Guide and Student Activity Book could therefore be covered by the annual fees charged to families </a:t>
            </a:r>
          </a:p>
          <a:p>
            <a:pPr algn="ctr">
              <a:lnSpc>
                <a:spcPct val="90000"/>
              </a:lnSpc>
              <a:spcAft>
                <a:spcPts val="600"/>
              </a:spcAft>
            </a:pPr>
            <a:r>
              <a:rPr lang="en-US" sz="3400" b="1" dirty="0"/>
              <a:t>(see next slide)</a:t>
            </a:r>
          </a:p>
          <a:p>
            <a:pPr algn="ctr">
              <a:lnSpc>
                <a:spcPct val="90000"/>
              </a:lnSpc>
              <a:spcAft>
                <a:spcPts val="600"/>
              </a:spcAft>
            </a:pPr>
            <a:endParaRPr lang="en-US" sz="4000" b="1" dirty="0"/>
          </a:p>
          <a:p>
            <a:pPr algn="ctr">
              <a:lnSpc>
                <a:spcPct val="90000"/>
              </a:lnSpc>
              <a:spcAft>
                <a:spcPts val="600"/>
              </a:spcAft>
            </a:pPr>
            <a:endParaRPr lang="en-US" sz="3000" b="1" dirty="0"/>
          </a:p>
          <a:p>
            <a:pPr>
              <a:lnSpc>
                <a:spcPct val="90000"/>
              </a:lnSpc>
              <a:spcAft>
                <a:spcPts val="600"/>
              </a:spcAft>
            </a:pPr>
            <a:endParaRPr lang="en-US" sz="3600" b="1" dirty="0"/>
          </a:p>
        </p:txBody>
      </p:sp>
      <p:sp>
        <p:nvSpPr>
          <p:cNvPr id="3" name="TextBox 2">
            <a:extLst>
              <a:ext uri="{FF2B5EF4-FFF2-40B4-BE49-F238E27FC236}">
                <a16:creationId xmlns:a16="http://schemas.microsoft.com/office/drawing/2014/main" id="{7E47D1F2-9542-2909-A584-8C31EC35674A}"/>
              </a:ext>
            </a:extLst>
          </p:cNvPr>
          <p:cNvSpPr txBox="1"/>
          <p:nvPr/>
        </p:nvSpPr>
        <p:spPr>
          <a:xfrm>
            <a:off x="0" y="0"/>
            <a:ext cx="12192000" cy="615553"/>
          </a:xfrm>
          <a:prstGeom prst="rect">
            <a:avLst/>
          </a:prstGeom>
          <a:solidFill>
            <a:schemeClr val="accent2">
              <a:lumMod val="20000"/>
              <a:lumOff val="80000"/>
            </a:schemeClr>
          </a:solidFill>
        </p:spPr>
        <p:txBody>
          <a:bodyPr wrap="square" rtlCol="0">
            <a:spAutoFit/>
          </a:bodyPr>
          <a:lstStyle/>
          <a:p>
            <a:pPr algn="ctr"/>
            <a:r>
              <a:rPr lang="en-CA" sz="3400" b="1" dirty="0">
                <a:solidFill>
                  <a:srgbClr val="7030A0"/>
                </a:solidFill>
              </a:rPr>
              <a:t>Resources for Children</a:t>
            </a:r>
          </a:p>
        </p:txBody>
      </p:sp>
    </p:spTree>
    <p:extLst>
      <p:ext uri="{BB962C8B-B14F-4D97-AF65-F5344CB8AC3E}">
        <p14:creationId xmlns:p14="http://schemas.microsoft.com/office/powerpoint/2010/main" val="20653620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C94ED-6F1E-C783-D33A-D33E59BFFFAE}"/>
            </a:ext>
          </a:extLst>
        </p:cNvPr>
        <p:cNvGrpSpPr/>
        <p:nvPr/>
      </p:nvGrpSpPr>
      <p:grpSpPr>
        <a:xfrm>
          <a:off x="0" y="0"/>
          <a:ext cx="0" cy="0"/>
          <a:chOff x="0" y="0"/>
          <a:chExt cx="0" cy="0"/>
        </a:xfrm>
      </p:grpSpPr>
      <p:sp>
        <p:nvSpPr>
          <p:cNvPr id="2" name="AutoShape 2">
            <a:hlinkClick r:id="rId2"/>
            <a:extLst>
              <a:ext uri="{FF2B5EF4-FFF2-40B4-BE49-F238E27FC236}">
                <a16:creationId xmlns:a16="http://schemas.microsoft.com/office/drawing/2014/main" id="{95790563-ED40-C47D-3D8F-44220244606C}"/>
              </a:ext>
            </a:extLst>
          </p:cNvPr>
          <p:cNvSpPr>
            <a:spLocks noChangeAspect="1" noChangeArrowheads="1"/>
          </p:cNvSpPr>
          <p:nvPr/>
        </p:nvSpPr>
        <p:spPr bwMode="auto">
          <a:xfrm>
            <a:off x="0" y="1300271"/>
            <a:ext cx="12192003" cy="5836248"/>
          </a:xfrm>
          <a:prstGeom prst="rect">
            <a:avLst/>
          </a:prstGeom>
          <a:extLst>
            <a:ext uri="{909E8E84-426E-40DD-AFC4-6F175D3DCCD1}">
              <a14:hiddenFill xmlns:a14="http://schemas.microsoft.com/office/drawing/2010/main">
                <a:solidFill>
                  <a:srgbClr val="FFFFFF"/>
                </a:solidFill>
              </a14:hiddenFill>
            </a:ext>
          </a:extLst>
        </p:spPr>
        <p:txBody>
          <a:bodyPr vert="horz" lIns="91440" tIns="45720" rIns="91440" bIns="45720" numCol="1" rtlCol="0" anchor="ctr" anchorCtr="0" compatLnSpc="1">
            <a:prstTxWarp prst="textNoShape">
              <a:avLst/>
            </a:prstTxWarp>
            <a:noAutofit/>
          </a:bodyPr>
          <a:lstStyle/>
          <a:p>
            <a:pPr algn="ctr">
              <a:lnSpc>
                <a:spcPct val="90000"/>
              </a:lnSpc>
              <a:spcAft>
                <a:spcPts val="600"/>
              </a:spcAft>
            </a:pPr>
            <a:r>
              <a:rPr lang="en-US" sz="3400" b="1" dirty="0"/>
              <a:t>Student Guides and Student Activity Books</a:t>
            </a:r>
          </a:p>
          <a:p>
            <a:pPr algn="ctr">
              <a:lnSpc>
                <a:spcPct val="90000"/>
              </a:lnSpc>
              <a:spcAft>
                <a:spcPts val="600"/>
              </a:spcAft>
            </a:pPr>
            <a:r>
              <a:rPr lang="en-US" sz="3400" b="1" dirty="0">
                <a:highlight>
                  <a:srgbClr val="FFFF00"/>
                </a:highlight>
              </a:rPr>
              <a:t>Annual Purchase </a:t>
            </a:r>
          </a:p>
          <a:p>
            <a:pPr algn="ctr">
              <a:lnSpc>
                <a:spcPct val="90000"/>
              </a:lnSpc>
              <a:spcAft>
                <a:spcPts val="600"/>
              </a:spcAft>
            </a:pPr>
            <a:r>
              <a:rPr lang="en-US" sz="2600" b="1" dirty="0"/>
              <a:t>These costs can be covered by fees already collected annually from families.</a:t>
            </a:r>
          </a:p>
          <a:p>
            <a:pPr>
              <a:lnSpc>
                <a:spcPct val="90000"/>
              </a:lnSpc>
              <a:spcAft>
                <a:spcPts val="600"/>
              </a:spcAft>
            </a:pPr>
            <a:endParaRPr lang="en-US" sz="2200" b="1" dirty="0">
              <a:solidFill>
                <a:schemeClr val="accent6">
                  <a:lumMod val="75000"/>
                </a:schemeClr>
              </a:solidFill>
            </a:endParaRPr>
          </a:p>
          <a:p>
            <a:pPr>
              <a:lnSpc>
                <a:spcPct val="90000"/>
              </a:lnSpc>
              <a:spcAft>
                <a:spcPts val="600"/>
              </a:spcAft>
            </a:pPr>
            <a:r>
              <a:rPr lang="en-US" sz="2200" b="1" dirty="0">
                <a:solidFill>
                  <a:schemeClr val="accent6">
                    <a:lumMod val="75000"/>
                  </a:schemeClr>
                </a:solidFill>
              </a:rPr>
              <a:t>Reconciliation: </a:t>
            </a:r>
          </a:p>
          <a:p>
            <a:pPr>
              <a:lnSpc>
                <a:spcPct val="90000"/>
              </a:lnSpc>
              <a:spcAft>
                <a:spcPts val="600"/>
              </a:spcAft>
            </a:pPr>
            <a:r>
              <a:rPr lang="en-US" sz="2200" b="1" dirty="0"/>
              <a:t>Student Guide </a:t>
            </a:r>
            <a:r>
              <a:rPr lang="en-US" sz="2200" dirty="0"/>
              <a:t>one per child =</a:t>
            </a:r>
            <a:r>
              <a:rPr lang="en-US" sz="2200" b="1" dirty="0"/>
              <a:t> </a:t>
            </a:r>
            <a:r>
              <a:rPr lang="en-US" sz="2200" dirty="0"/>
              <a:t>$18.77 CAD</a:t>
            </a:r>
          </a:p>
          <a:p>
            <a:pPr>
              <a:lnSpc>
                <a:spcPct val="90000"/>
              </a:lnSpc>
              <a:spcAft>
                <a:spcPts val="600"/>
              </a:spcAft>
            </a:pPr>
            <a:r>
              <a:rPr lang="en-US" sz="2200" b="1" dirty="0"/>
              <a:t>Student Activity Book </a:t>
            </a:r>
            <a:r>
              <a:rPr lang="en-US" sz="2200" dirty="0"/>
              <a:t>one per child =</a:t>
            </a:r>
            <a:r>
              <a:rPr lang="en-US" sz="2200" b="1" dirty="0"/>
              <a:t> </a:t>
            </a:r>
            <a:r>
              <a:rPr lang="en-US" sz="2200" dirty="0"/>
              <a:t>$12.34 CAD</a:t>
            </a:r>
            <a:r>
              <a:rPr lang="en-US" sz="2200" b="1" dirty="0"/>
              <a:t> </a:t>
            </a:r>
            <a:r>
              <a:rPr lang="en-US" sz="2200" b="1" u="sng" dirty="0">
                <a:solidFill>
                  <a:schemeClr val="accent6">
                    <a:lumMod val="75000"/>
                  </a:schemeClr>
                </a:solidFill>
                <a:highlight>
                  <a:srgbClr val="FFFF00"/>
                </a:highlight>
              </a:rPr>
              <a:t>Total = $31.11+ tax + shipping per child</a:t>
            </a:r>
          </a:p>
          <a:p>
            <a:pPr>
              <a:lnSpc>
                <a:spcPct val="90000"/>
              </a:lnSpc>
              <a:spcAft>
                <a:spcPts val="600"/>
              </a:spcAft>
            </a:pPr>
            <a:endParaRPr lang="en-US" sz="2200" b="1" dirty="0"/>
          </a:p>
          <a:p>
            <a:pPr>
              <a:lnSpc>
                <a:spcPct val="90000"/>
              </a:lnSpc>
              <a:spcAft>
                <a:spcPts val="600"/>
              </a:spcAft>
            </a:pPr>
            <a:r>
              <a:rPr lang="en-US" sz="2200" b="1" dirty="0">
                <a:solidFill>
                  <a:srgbClr val="E6AF00"/>
                </a:solidFill>
              </a:rPr>
              <a:t>Confirmation: </a:t>
            </a:r>
          </a:p>
          <a:p>
            <a:pPr>
              <a:lnSpc>
                <a:spcPct val="90000"/>
              </a:lnSpc>
              <a:spcAft>
                <a:spcPts val="600"/>
              </a:spcAft>
            </a:pPr>
            <a:r>
              <a:rPr lang="en-US" sz="2200" b="1" dirty="0"/>
              <a:t>Student Guide </a:t>
            </a:r>
            <a:r>
              <a:rPr lang="en-US" sz="2200" dirty="0"/>
              <a:t>one per child</a:t>
            </a:r>
            <a:r>
              <a:rPr lang="en-US" sz="2200" b="1" dirty="0"/>
              <a:t> </a:t>
            </a:r>
            <a:r>
              <a:rPr lang="en-US" sz="2200" dirty="0"/>
              <a:t>=</a:t>
            </a:r>
            <a:r>
              <a:rPr lang="en-US" sz="2200" b="1" dirty="0"/>
              <a:t> </a:t>
            </a:r>
            <a:r>
              <a:rPr lang="en-US" sz="2200" dirty="0"/>
              <a:t>$18.77 CAD </a:t>
            </a:r>
          </a:p>
          <a:p>
            <a:pPr>
              <a:lnSpc>
                <a:spcPct val="90000"/>
              </a:lnSpc>
              <a:spcAft>
                <a:spcPts val="600"/>
              </a:spcAft>
            </a:pPr>
            <a:r>
              <a:rPr lang="en-US" sz="2200" b="1" dirty="0"/>
              <a:t>Student Activity Book </a:t>
            </a:r>
            <a:r>
              <a:rPr lang="en-US" sz="2200" dirty="0"/>
              <a:t>one per child</a:t>
            </a:r>
            <a:r>
              <a:rPr lang="en-US" sz="2200" b="1" dirty="0"/>
              <a:t> </a:t>
            </a:r>
            <a:r>
              <a:rPr lang="en-US" sz="2200" dirty="0"/>
              <a:t>= $12.34 CAD </a:t>
            </a:r>
            <a:r>
              <a:rPr lang="en-US" sz="2200" b="1" u="sng" dirty="0">
                <a:solidFill>
                  <a:srgbClr val="D09E00"/>
                </a:solidFill>
                <a:highlight>
                  <a:srgbClr val="FFFF00"/>
                </a:highlight>
              </a:rPr>
              <a:t>Total = $31.11+ tax + shipping per child</a:t>
            </a:r>
            <a:endParaRPr lang="en-US" sz="2200" u="sng" dirty="0">
              <a:solidFill>
                <a:srgbClr val="D09E00"/>
              </a:solidFill>
              <a:highlight>
                <a:srgbClr val="FFFF00"/>
              </a:highlight>
            </a:endParaRPr>
          </a:p>
          <a:p>
            <a:pPr>
              <a:lnSpc>
                <a:spcPct val="90000"/>
              </a:lnSpc>
              <a:spcAft>
                <a:spcPts val="600"/>
              </a:spcAft>
            </a:pPr>
            <a:endParaRPr lang="en-US" sz="2200" b="1" dirty="0"/>
          </a:p>
          <a:p>
            <a:pPr>
              <a:lnSpc>
                <a:spcPct val="90000"/>
              </a:lnSpc>
              <a:spcAft>
                <a:spcPts val="600"/>
              </a:spcAft>
            </a:pPr>
            <a:r>
              <a:rPr lang="en-US" sz="2200" b="1" dirty="0">
                <a:solidFill>
                  <a:srgbClr val="0070C0"/>
                </a:solidFill>
              </a:rPr>
              <a:t>Holy Communion: </a:t>
            </a:r>
          </a:p>
          <a:p>
            <a:pPr>
              <a:lnSpc>
                <a:spcPct val="90000"/>
              </a:lnSpc>
              <a:spcAft>
                <a:spcPts val="600"/>
              </a:spcAft>
            </a:pPr>
            <a:r>
              <a:rPr lang="en-US" sz="2200" b="1" dirty="0"/>
              <a:t>Student Guide </a:t>
            </a:r>
            <a:r>
              <a:rPr lang="en-US" sz="2200" b="1" dirty="0">
                <a:solidFill>
                  <a:srgbClr val="0070C0"/>
                </a:solidFill>
              </a:rPr>
              <a:t>Holy Communion </a:t>
            </a:r>
            <a:r>
              <a:rPr lang="en-US" sz="2200" dirty="0"/>
              <a:t>=</a:t>
            </a:r>
            <a:r>
              <a:rPr lang="en-US" sz="2200" b="1" dirty="0"/>
              <a:t> </a:t>
            </a:r>
            <a:r>
              <a:rPr lang="en-US" sz="2200" dirty="0"/>
              <a:t>$18.77 CAD</a:t>
            </a:r>
          </a:p>
          <a:p>
            <a:pPr>
              <a:lnSpc>
                <a:spcPct val="90000"/>
              </a:lnSpc>
              <a:spcAft>
                <a:spcPts val="600"/>
              </a:spcAft>
            </a:pPr>
            <a:r>
              <a:rPr lang="en-US" sz="2200" b="1" dirty="0"/>
              <a:t>Student Activity Book</a:t>
            </a:r>
            <a:r>
              <a:rPr lang="en-US" sz="2200" b="1" dirty="0">
                <a:solidFill>
                  <a:srgbClr val="0070C0"/>
                </a:solidFill>
              </a:rPr>
              <a:t> </a:t>
            </a:r>
            <a:r>
              <a:rPr lang="en-US" sz="2200" dirty="0"/>
              <a:t>one per child</a:t>
            </a:r>
            <a:r>
              <a:rPr lang="en-US" sz="2200" b="1" dirty="0"/>
              <a:t> </a:t>
            </a:r>
            <a:r>
              <a:rPr lang="en-US" sz="2200" dirty="0"/>
              <a:t>=</a:t>
            </a:r>
            <a:r>
              <a:rPr lang="en-US" sz="2200" b="1" dirty="0"/>
              <a:t> </a:t>
            </a:r>
            <a:r>
              <a:rPr lang="en-US" sz="2200" dirty="0"/>
              <a:t>$12.34 CAD </a:t>
            </a:r>
            <a:r>
              <a:rPr lang="en-US" sz="2200" b="1" u="sng" dirty="0">
                <a:solidFill>
                  <a:srgbClr val="0070C0"/>
                </a:solidFill>
                <a:highlight>
                  <a:srgbClr val="FFFF00"/>
                </a:highlight>
              </a:rPr>
              <a:t>Total = $31.11+ tax + shipping per child</a:t>
            </a:r>
            <a:endParaRPr lang="en-US" sz="2200" u="sng" dirty="0">
              <a:solidFill>
                <a:srgbClr val="0070C0"/>
              </a:solidFill>
              <a:highlight>
                <a:srgbClr val="FFFF00"/>
              </a:highlight>
            </a:endParaRPr>
          </a:p>
          <a:p>
            <a:pPr algn="ctr">
              <a:lnSpc>
                <a:spcPct val="90000"/>
              </a:lnSpc>
              <a:spcAft>
                <a:spcPts val="600"/>
              </a:spcAft>
            </a:pPr>
            <a:endParaRPr lang="en-US" sz="3000" b="1" dirty="0"/>
          </a:p>
          <a:p>
            <a:pPr>
              <a:lnSpc>
                <a:spcPct val="90000"/>
              </a:lnSpc>
              <a:spcAft>
                <a:spcPts val="600"/>
              </a:spcAft>
            </a:pPr>
            <a:endParaRPr lang="en-US" sz="3600" b="1" dirty="0"/>
          </a:p>
        </p:txBody>
      </p:sp>
      <p:sp>
        <p:nvSpPr>
          <p:cNvPr id="3" name="TextBox 2">
            <a:extLst>
              <a:ext uri="{FF2B5EF4-FFF2-40B4-BE49-F238E27FC236}">
                <a16:creationId xmlns:a16="http://schemas.microsoft.com/office/drawing/2014/main" id="{563C47C3-EF3E-27CA-FF0C-D06D61E2DA3B}"/>
              </a:ext>
            </a:extLst>
          </p:cNvPr>
          <p:cNvSpPr txBox="1"/>
          <p:nvPr/>
        </p:nvSpPr>
        <p:spPr>
          <a:xfrm>
            <a:off x="0" y="0"/>
            <a:ext cx="12192000" cy="615553"/>
          </a:xfrm>
          <a:prstGeom prst="rect">
            <a:avLst/>
          </a:prstGeom>
          <a:solidFill>
            <a:schemeClr val="accent2">
              <a:lumMod val="20000"/>
              <a:lumOff val="80000"/>
            </a:schemeClr>
          </a:solidFill>
        </p:spPr>
        <p:txBody>
          <a:bodyPr wrap="square" rtlCol="0">
            <a:spAutoFit/>
          </a:bodyPr>
          <a:lstStyle/>
          <a:p>
            <a:pPr algn="ctr"/>
            <a:r>
              <a:rPr lang="en-CA" sz="3400" b="1" dirty="0">
                <a:solidFill>
                  <a:srgbClr val="7030A0"/>
                </a:solidFill>
              </a:rPr>
              <a:t>Resources for Children</a:t>
            </a:r>
          </a:p>
        </p:txBody>
      </p:sp>
    </p:spTree>
    <p:extLst>
      <p:ext uri="{BB962C8B-B14F-4D97-AF65-F5344CB8AC3E}">
        <p14:creationId xmlns:p14="http://schemas.microsoft.com/office/powerpoint/2010/main" val="33978985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4A86E8"/>
        </a:solidFill>
        <a:effectLst/>
      </p:bgPr>
    </p:bg>
    <p:spTree>
      <p:nvGrpSpPr>
        <p:cNvPr id="1" name="Shape 173">
          <a:extLst>
            <a:ext uri="{FF2B5EF4-FFF2-40B4-BE49-F238E27FC236}">
              <a16:creationId xmlns:a16="http://schemas.microsoft.com/office/drawing/2014/main" id="{7C48B228-D80C-F81E-A3E4-50D3C51C3BC2}"/>
            </a:ext>
          </a:extLst>
        </p:cNvPr>
        <p:cNvGrpSpPr/>
        <p:nvPr/>
      </p:nvGrpSpPr>
      <p:grpSpPr>
        <a:xfrm>
          <a:off x="0" y="0"/>
          <a:ext cx="0" cy="0"/>
          <a:chOff x="0" y="0"/>
          <a:chExt cx="0" cy="0"/>
        </a:xfrm>
      </p:grpSpPr>
      <p:sp>
        <p:nvSpPr>
          <p:cNvPr id="174" name="Google Shape;174;p33">
            <a:extLst>
              <a:ext uri="{FF2B5EF4-FFF2-40B4-BE49-F238E27FC236}">
                <a16:creationId xmlns:a16="http://schemas.microsoft.com/office/drawing/2014/main" id="{54092CEC-0BE3-C853-AA10-B4B383522CB2}"/>
              </a:ext>
            </a:extLst>
          </p:cNvPr>
          <p:cNvSpPr txBox="1">
            <a:spLocks noGrp="1"/>
          </p:cNvSpPr>
          <p:nvPr>
            <p:ph type="body" idx="1"/>
          </p:nvPr>
        </p:nvSpPr>
        <p:spPr>
          <a:xfrm>
            <a:off x="0" y="0"/>
            <a:ext cx="12192000" cy="6858000"/>
          </a:xfrm>
          <a:prstGeom prst="rect">
            <a:avLst/>
          </a:prstGeom>
          <a:solidFill>
            <a:srgbClr val="003366"/>
          </a:solidFill>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667" b="1" dirty="0">
              <a:solidFill>
                <a:schemeClr val="lt1"/>
              </a:solidFill>
              <a:latin typeface="Roboto"/>
              <a:ea typeface="Roboto"/>
              <a:cs typeface="Roboto"/>
              <a:sym typeface="Roboto"/>
            </a:endParaRPr>
          </a:p>
          <a:p>
            <a:pPr marL="0" lvl="0" indent="0" algn="l" rtl="0">
              <a:spcBef>
                <a:spcPts val="1600"/>
              </a:spcBef>
              <a:spcAft>
                <a:spcPts val="0"/>
              </a:spcAft>
              <a:buNone/>
            </a:pPr>
            <a:endParaRPr sz="2667" b="1" dirty="0">
              <a:solidFill>
                <a:schemeClr val="lt1"/>
              </a:solidFill>
              <a:latin typeface="Roboto"/>
              <a:ea typeface="Roboto"/>
              <a:cs typeface="Roboto"/>
              <a:sym typeface="Roboto"/>
            </a:endParaRPr>
          </a:p>
          <a:p>
            <a:pPr marL="152396" lvl="0" indent="0" algn="ctr">
              <a:spcBef>
                <a:spcPts val="1600"/>
              </a:spcBef>
              <a:buNone/>
            </a:pPr>
            <a:r>
              <a:rPr lang="en-CA" sz="4400" b="1" dirty="0">
                <a:solidFill>
                  <a:schemeClr val="bg1"/>
                </a:solidFill>
                <a:latin typeface="Roboto"/>
                <a:ea typeface="Roboto"/>
                <a:cs typeface="Roboto"/>
                <a:sym typeface="Roboto"/>
              </a:rPr>
              <a:t>Kindly direct questions or concerns to </a:t>
            </a:r>
          </a:p>
          <a:p>
            <a:pPr marL="152396" lvl="0" indent="0" algn="ctr">
              <a:spcBef>
                <a:spcPts val="1600"/>
              </a:spcBef>
              <a:buNone/>
            </a:pPr>
            <a:r>
              <a:rPr lang="en-CA" sz="4400" b="1" dirty="0">
                <a:solidFill>
                  <a:schemeClr val="bg1"/>
                </a:solidFill>
                <a:latin typeface="Roboto"/>
                <a:ea typeface="Roboto"/>
                <a:cs typeface="Roboto"/>
                <a:sym typeface="Roboto"/>
              </a:rPr>
              <a:t>Joelle Dressler</a:t>
            </a:r>
          </a:p>
          <a:p>
            <a:pPr marL="152396" lvl="0" indent="0" algn="ctr">
              <a:spcBef>
                <a:spcPts val="1600"/>
              </a:spcBef>
              <a:buNone/>
            </a:pPr>
            <a:r>
              <a:rPr lang="en-CA" sz="4400" b="1" dirty="0">
                <a:solidFill>
                  <a:schemeClr val="bg1"/>
                </a:solidFill>
                <a:latin typeface="Roboto"/>
                <a:ea typeface="Roboto"/>
                <a:cs typeface="Roboto"/>
                <a:sym typeface="Roboto"/>
                <a:hlinkClick r:id="rId3">
                  <a:extLst>
                    <a:ext uri="{A12FA001-AC4F-418D-AE19-62706E023703}">
                      <ahyp:hlinkClr xmlns:ahyp="http://schemas.microsoft.com/office/drawing/2018/hyperlinkcolor" val="tx"/>
                    </a:ext>
                  </a:extLst>
                </a:hlinkClick>
              </a:rPr>
              <a:t>jdressler@rcdvictoria.org</a:t>
            </a:r>
            <a:endParaRPr lang="en-CA" sz="4400" b="1" dirty="0">
              <a:solidFill>
                <a:schemeClr val="bg1"/>
              </a:solidFill>
              <a:latin typeface="Roboto"/>
              <a:ea typeface="Roboto"/>
              <a:cs typeface="Roboto"/>
              <a:sym typeface="Roboto"/>
            </a:endParaRPr>
          </a:p>
          <a:p>
            <a:pPr marL="152396" lvl="0" indent="0" algn="ctr">
              <a:spcBef>
                <a:spcPts val="1600"/>
              </a:spcBef>
              <a:buNone/>
            </a:pPr>
            <a:r>
              <a:rPr lang="en-CA" sz="4400" b="1" dirty="0">
                <a:solidFill>
                  <a:schemeClr val="bg1"/>
                </a:solidFill>
                <a:latin typeface="Roboto"/>
                <a:ea typeface="Roboto"/>
                <a:cs typeface="Roboto"/>
                <a:sym typeface="Roboto"/>
              </a:rPr>
              <a:t>250 479 1331 </a:t>
            </a:r>
            <a:r>
              <a:rPr lang="en-CA" sz="4400" b="1" dirty="0" err="1">
                <a:solidFill>
                  <a:schemeClr val="bg1"/>
                </a:solidFill>
                <a:latin typeface="Roboto"/>
                <a:ea typeface="Roboto"/>
                <a:cs typeface="Roboto"/>
                <a:sym typeface="Roboto"/>
              </a:rPr>
              <a:t>ext</a:t>
            </a:r>
            <a:r>
              <a:rPr lang="en-CA" sz="4400" b="1" dirty="0">
                <a:solidFill>
                  <a:schemeClr val="bg1"/>
                </a:solidFill>
                <a:latin typeface="Roboto"/>
                <a:ea typeface="Roboto"/>
                <a:cs typeface="Roboto"/>
                <a:sym typeface="Roboto"/>
              </a:rPr>
              <a:t> 230</a:t>
            </a:r>
          </a:p>
          <a:p>
            <a:pPr marL="152396" lvl="0" indent="0" algn="ctr">
              <a:spcBef>
                <a:spcPts val="1600"/>
              </a:spcBef>
              <a:buNone/>
            </a:pPr>
            <a:endParaRPr lang="en-CA" sz="4400" b="1" dirty="0">
              <a:solidFill>
                <a:schemeClr val="bg1"/>
              </a:solidFill>
              <a:latin typeface="Roboto"/>
              <a:ea typeface="Roboto"/>
              <a:cs typeface="Roboto"/>
              <a:sym typeface="Roboto"/>
            </a:endParaRPr>
          </a:p>
        </p:txBody>
      </p:sp>
    </p:spTree>
    <p:extLst>
      <p:ext uri="{BB962C8B-B14F-4D97-AF65-F5344CB8AC3E}">
        <p14:creationId xmlns:p14="http://schemas.microsoft.com/office/powerpoint/2010/main" val="2795214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6"/>
          <p:cNvSpPr txBox="1">
            <a:spLocks noGrp="1"/>
          </p:cNvSpPr>
          <p:nvPr>
            <p:ph type="ctrTitle"/>
          </p:nvPr>
        </p:nvSpPr>
        <p:spPr>
          <a:xfrm>
            <a:off x="415611" y="992767"/>
            <a:ext cx="11360800" cy="2736800"/>
          </a:xfrm>
          <a:prstGeom prst="rect">
            <a:avLst/>
          </a:prstGeom>
        </p:spPr>
        <p:txBody>
          <a:bodyPr spcFirstLastPara="1" wrap="square" lIns="121900" tIns="121900" rIns="121900" bIns="121900"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a:p>
        </p:txBody>
      </p:sp>
      <p:sp>
        <p:nvSpPr>
          <p:cNvPr id="71" name="Google Shape;71;p16"/>
          <p:cNvSpPr txBox="1">
            <a:spLocks noGrp="1"/>
          </p:cNvSpPr>
          <p:nvPr>
            <p:ph type="subTitle" idx="1"/>
          </p:nvPr>
        </p:nvSpPr>
        <p:spPr>
          <a:xfrm>
            <a:off x="415600" y="3778833"/>
            <a:ext cx="11360800" cy="10568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a:p>
        </p:txBody>
      </p:sp>
      <p:pic>
        <p:nvPicPr>
          <p:cNvPr id="72" name="Google Shape;72;p16"/>
          <p:cNvPicPr preferRelativeResize="0"/>
          <p:nvPr/>
        </p:nvPicPr>
        <p:blipFill>
          <a:blip r:embed="rId3">
            <a:alphaModFix/>
          </a:blip>
          <a:stretch>
            <a:fillRect/>
          </a:stretch>
        </p:blipFill>
        <p:spPr>
          <a:xfrm>
            <a:off x="0" y="0"/>
            <a:ext cx="12192000" cy="6858000"/>
          </a:xfrm>
          <a:prstGeom prst="rect">
            <a:avLst/>
          </a:prstGeom>
          <a:noFill/>
          <a:ln>
            <a:noFill/>
          </a:ln>
        </p:spPr>
      </p:pic>
      <p:sp>
        <p:nvSpPr>
          <p:cNvPr id="2" name="TextBox 1">
            <a:extLst>
              <a:ext uri="{FF2B5EF4-FFF2-40B4-BE49-F238E27FC236}">
                <a16:creationId xmlns:a16="http://schemas.microsoft.com/office/drawing/2014/main" id="{B0C1F41D-519D-21F7-3E0B-53279A197900}"/>
              </a:ext>
            </a:extLst>
          </p:cNvPr>
          <p:cNvSpPr txBox="1"/>
          <p:nvPr/>
        </p:nvSpPr>
        <p:spPr>
          <a:xfrm>
            <a:off x="643467" y="1227667"/>
            <a:ext cx="389466" cy="369332"/>
          </a:xfrm>
          <a:prstGeom prst="rect">
            <a:avLst/>
          </a:prstGeom>
          <a:solidFill>
            <a:srgbClr val="003366"/>
          </a:solidFill>
        </p:spPr>
        <p:txBody>
          <a:bodyPr wrap="square" rtlCol="0">
            <a:spAutoFit/>
          </a:bodyPr>
          <a:lstStyle/>
          <a:p>
            <a:endParaRPr lang="en-CA"/>
          </a:p>
        </p:txBody>
      </p:sp>
    </p:spTree>
    <p:extLst>
      <p:ext uri="{BB962C8B-B14F-4D97-AF65-F5344CB8AC3E}">
        <p14:creationId xmlns:p14="http://schemas.microsoft.com/office/powerpoint/2010/main" val="3963157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7"/>
          <p:cNvSpPr txBox="1">
            <a:spLocks noGrp="1"/>
          </p:cNvSpPr>
          <p:nvPr>
            <p:ph type="ctrTitle"/>
          </p:nvPr>
        </p:nvSpPr>
        <p:spPr>
          <a:xfrm>
            <a:off x="415611" y="992767"/>
            <a:ext cx="11360800" cy="2736800"/>
          </a:xfrm>
          <a:prstGeom prst="rect">
            <a:avLst/>
          </a:prstGeom>
        </p:spPr>
        <p:txBody>
          <a:bodyPr spcFirstLastPara="1" wrap="square" lIns="121900" tIns="121900" rIns="121900" bIns="121900"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a:p>
        </p:txBody>
      </p:sp>
      <p:sp>
        <p:nvSpPr>
          <p:cNvPr id="78" name="Google Shape;78;p17"/>
          <p:cNvSpPr txBox="1">
            <a:spLocks noGrp="1"/>
          </p:cNvSpPr>
          <p:nvPr>
            <p:ph type="subTitle" idx="1"/>
          </p:nvPr>
        </p:nvSpPr>
        <p:spPr>
          <a:xfrm>
            <a:off x="415600" y="3778833"/>
            <a:ext cx="11360800" cy="10568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a:p>
        </p:txBody>
      </p:sp>
      <p:pic>
        <p:nvPicPr>
          <p:cNvPr id="79" name="Google Shape;79;p17"/>
          <p:cNvPicPr preferRelativeResize="0"/>
          <p:nvPr/>
        </p:nvPicPr>
        <p:blipFill>
          <a:blip r:embed="rId3">
            <a:alphaModFix/>
          </a:blip>
          <a:stretch>
            <a:fillRect/>
          </a:stretch>
        </p:blipFill>
        <p:spPr>
          <a:xfrm>
            <a:off x="0" y="0"/>
            <a:ext cx="12338897" cy="6858000"/>
          </a:xfrm>
          <a:prstGeom prst="rect">
            <a:avLst/>
          </a:prstGeom>
          <a:noFill/>
          <a:ln>
            <a:noFill/>
          </a:ln>
        </p:spPr>
      </p:pic>
    </p:spTree>
    <p:extLst>
      <p:ext uri="{BB962C8B-B14F-4D97-AF65-F5344CB8AC3E}">
        <p14:creationId xmlns:p14="http://schemas.microsoft.com/office/powerpoint/2010/main" val="3894885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8"/>
          <p:cNvSpPr txBox="1">
            <a:spLocks noGrp="1"/>
          </p:cNvSpPr>
          <p:nvPr>
            <p:ph type="ctrTitle"/>
          </p:nvPr>
        </p:nvSpPr>
        <p:spPr>
          <a:xfrm>
            <a:off x="415611" y="992767"/>
            <a:ext cx="11360800" cy="2736800"/>
          </a:xfrm>
          <a:prstGeom prst="rect">
            <a:avLst/>
          </a:prstGeom>
        </p:spPr>
        <p:txBody>
          <a:bodyPr spcFirstLastPara="1" wrap="square" lIns="121900" tIns="121900" rIns="121900" bIns="121900"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a:p>
        </p:txBody>
      </p:sp>
      <p:sp>
        <p:nvSpPr>
          <p:cNvPr id="85" name="Google Shape;85;p18"/>
          <p:cNvSpPr txBox="1">
            <a:spLocks noGrp="1"/>
          </p:cNvSpPr>
          <p:nvPr>
            <p:ph type="subTitle" idx="1"/>
          </p:nvPr>
        </p:nvSpPr>
        <p:spPr>
          <a:xfrm>
            <a:off x="415600" y="3778833"/>
            <a:ext cx="11360800" cy="10568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a:p>
        </p:txBody>
      </p:sp>
      <p:pic>
        <p:nvPicPr>
          <p:cNvPr id="86" name="Google Shape;86;p18"/>
          <p:cNvPicPr preferRelativeResize="0"/>
          <p:nvPr/>
        </p:nvPicPr>
        <p:blipFill>
          <a:blip r:embed="rId3">
            <a:alphaModFix/>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139747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A86E8"/>
        </a:solidFill>
        <a:effectLst/>
      </p:bgPr>
    </p:bg>
    <p:spTree>
      <p:nvGrpSpPr>
        <p:cNvPr id="1" name="Shape 137">
          <a:extLst>
            <a:ext uri="{FF2B5EF4-FFF2-40B4-BE49-F238E27FC236}">
              <a16:creationId xmlns:a16="http://schemas.microsoft.com/office/drawing/2014/main" id="{CD664781-067C-E220-0547-1360474FBAA4}"/>
            </a:ext>
          </a:extLst>
        </p:cNvPr>
        <p:cNvGrpSpPr/>
        <p:nvPr/>
      </p:nvGrpSpPr>
      <p:grpSpPr>
        <a:xfrm>
          <a:off x="0" y="0"/>
          <a:ext cx="0" cy="0"/>
          <a:chOff x="0" y="0"/>
          <a:chExt cx="0" cy="0"/>
        </a:xfrm>
      </p:grpSpPr>
      <p:sp>
        <p:nvSpPr>
          <p:cNvPr id="138" name="Google Shape;138;p26">
            <a:extLst>
              <a:ext uri="{FF2B5EF4-FFF2-40B4-BE49-F238E27FC236}">
                <a16:creationId xmlns:a16="http://schemas.microsoft.com/office/drawing/2014/main" id="{9FAF304D-DC0A-3721-A182-5FC07DC4020F}"/>
              </a:ext>
            </a:extLst>
          </p:cNvPr>
          <p:cNvSpPr txBox="1">
            <a:spLocks noGrp="1"/>
          </p:cNvSpPr>
          <p:nvPr>
            <p:ph type="body" idx="1"/>
          </p:nvPr>
        </p:nvSpPr>
        <p:spPr>
          <a:xfrm>
            <a:off x="0" y="0"/>
            <a:ext cx="12192000" cy="6858000"/>
          </a:xfrm>
          <a:prstGeom prst="rect">
            <a:avLst/>
          </a:prstGeom>
          <a:solidFill>
            <a:srgbClr val="003366"/>
          </a:solidFill>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667" b="1">
              <a:solidFill>
                <a:schemeClr val="lt1"/>
              </a:solidFill>
              <a:latin typeface="Roboto"/>
              <a:ea typeface="Roboto"/>
              <a:cs typeface="Roboto"/>
              <a:sym typeface="Roboto"/>
            </a:endParaRPr>
          </a:p>
          <a:p>
            <a:pPr marL="0" lvl="0" indent="0" algn="l" rtl="0">
              <a:spcBef>
                <a:spcPts val="1600"/>
              </a:spcBef>
              <a:spcAft>
                <a:spcPts val="0"/>
              </a:spcAft>
              <a:buNone/>
            </a:pPr>
            <a:endParaRPr sz="2667" b="1">
              <a:solidFill>
                <a:schemeClr val="lt1"/>
              </a:solidFill>
              <a:latin typeface="Roboto"/>
              <a:ea typeface="Roboto"/>
              <a:cs typeface="Roboto"/>
              <a:sym typeface="Roboto"/>
            </a:endParaRPr>
          </a:p>
          <a:p>
            <a:pPr marL="0" lvl="0" indent="0" algn="ctr" rtl="0">
              <a:spcBef>
                <a:spcPts val="1600"/>
              </a:spcBef>
              <a:spcAft>
                <a:spcPts val="0"/>
              </a:spcAft>
              <a:buNone/>
            </a:pPr>
            <a:r>
              <a:rPr lang="en-CA" sz="4267" b="1">
                <a:solidFill>
                  <a:schemeClr val="lt1"/>
                </a:solidFill>
                <a:latin typeface="Roboto"/>
                <a:ea typeface="Roboto"/>
                <a:cs typeface="Roboto"/>
                <a:sym typeface="Roboto"/>
              </a:rPr>
              <a:t>The Augustine Institute</a:t>
            </a:r>
            <a:endParaRPr sz="4267" b="1">
              <a:solidFill>
                <a:schemeClr val="lt1"/>
              </a:solidFill>
              <a:latin typeface="Roboto"/>
              <a:ea typeface="Roboto"/>
              <a:cs typeface="Roboto"/>
              <a:sym typeface="Roboto"/>
            </a:endParaRPr>
          </a:p>
        </p:txBody>
      </p:sp>
    </p:spTree>
    <p:extLst>
      <p:ext uri="{BB962C8B-B14F-4D97-AF65-F5344CB8AC3E}">
        <p14:creationId xmlns:p14="http://schemas.microsoft.com/office/powerpoint/2010/main" val="21198884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21"/>
          <p:cNvPicPr preferRelativeResize="0"/>
          <p:nvPr/>
        </p:nvPicPr>
        <p:blipFill>
          <a:blip r:embed="rId3">
            <a:alphaModFix/>
          </a:blip>
          <a:stretch>
            <a:fillRect/>
          </a:stretch>
        </p:blipFill>
        <p:spPr>
          <a:xfrm>
            <a:off x="0" y="-151166"/>
            <a:ext cx="12429200" cy="7127167"/>
          </a:xfrm>
          <a:prstGeom prst="rect">
            <a:avLst/>
          </a:prstGeom>
          <a:noFill/>
          <a:ln>
            <a:noFill/>
          </a:ln>
        </p:spPr>
      </p:pic>
      <p:sp>
        <p:nvSpPr>
          <p:cNvPr id="108" name="Google Shape;108;p21"/>
          <p:cNvSpPr txBox="1"/>
          <p:nvPr/>
        </p:nvSpPr>
        <p:spPr>
          <a:xfrm>
            <a:off x="1012133" y="413067"/>
            <a:ext cx="7031600" cy="14032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3333" b="1">
                <a:solidFill>
                  <a:schemeClr val="dk1"/>
                </a:solidFill>
              </a:rPr>
              <a:t>Signs of Grace comes from the </a:t>
            </a:r>
            <a:r>
              <a:rPr lang="en" sz="3333" b="1" u="sng">
                <a:solidFill>
                  <a:schemeClr val="dk1"/>
                </a:solidFill>
              </a:rPr>
              <a:t>Augustine Institute:</a:t>
            </a:r>
            <a:endParaRPr sz="3333" b="1" u="sng">
              <a:solidFill>
                <a:schemeClr val="dk1"/>
              </a:solidFill>
            </a:endParaRPr>
          </a:p>
        </p:txBody>
      </p:sp>
    </p:spTree>
    <p:extLst>
      <p:ext uri="{BB962C8B-B14F-4D97-AF65-F5344CB8AC3E}">
        <p14:creationId xmlns:p14="http://schemas.microsoft.com/office/powerpoint/2010/main" val="15849839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2"/>
          <p:cNvSpPr txBox="1">
            <a:spLocks noGrp="1"/>
          </p:cNvSpPr>
          <p:nvPr>
            <p:ph type="title"/>
          </p:nvPr>
        </p:nvSpPr>
        <p:spPr>
          <a:xfrm>
            <a:off x="415600" y="593367"/>
            <a:ext cx="11360800" cy="57744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pic>
        <p:nvPicPr>
          <p:cNvPr id="114" name="Google Shape;114;p22"/>
          <p:cNvPicPr preferRelativeResize="0"/>
          <p:nvPr/>
        </p:nvPicPr>
        <p:blipFill>
          <a:blip r:embed="rId3">
            <a:alphaModFix/>
          </a:blip>
          <a:stretch>
            <a:fillRect/>
          </a:stretch>
        </p:blipFill>
        <p:spPr>
          <a:xfrm>
            <a:off x="-347367" y="-195400"/>
            <a:ext cx="12942501" cy="7053399"/>
          </a:xfrm>
          <a:prstGeom prst="rect">
            <a:avLst/>
          </a:prstGeom>
          <a:noFill/>
          <a:ln>
            <a:noFill/>
          </a:ln>
        </p:spPr>
      </p:pic>
    </p:spTree>
    <p:extLst>
      <p:ext uri="{BB962C8B-B14F-4D97-AF65-F5344CB8AC3E}">
        <p14:creationId xmlns:p14="http://schemas.microsoft.com/office/powerpoint/2010/main" val="37736901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128</TotalTime>
  <Words>1284</Words>
  <Application>Microsoft Office PowerPoint</Application>
  <PresentationFormat>Widescreen</PresentationFormat>
  <Paragraphs>227</Paragraphs>
  <Slides>39</Slides>
  <Notes>25</Notes>
  <HiddenSlides>0</HiddenSlides>
  <MMClips>0</MMClips>
  <ScaleCrop>false</ScaleCrop>
  <HeadingPairs>
    <vt:vector size="4" baseType="variant">
      <vt:variant>
        <vt:lpstr>Theme</vt:lpstr>
      </vt:variant>
      <vt:variant>
        <vt:i4>2</vt:i4>
      </vt:variant>
      <vt:variant>
        <vt:lpstr>Slide Titles</vt:lpstr>
      </vt:variant>
      <vt:variant>
        <vt:i4>39</vt:i4>
      </vt:variant>
    </vt:vector>
  </HeadingPairs>
  <TitlesOfParts>
    <vt:vector size="41" baseType="lpstr">
      <vt:lpstr>Office Theme</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11 Parishes SOG Pilot Project 2024-25</vt:lpstr>
      <vt:lpstr>PowerPoint Presentation</vt:lpstr>
      <vt:lpstr>100% Feedback Provided by 21/21 Catechists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Joelle Dressler</dc:creator>
  <cp:lastModifiedBy>Joelle Dressler</cp:lastModifiedBy>
  <cp:revision>2</cp:revision>
  <dcterms:created xsi:type="dcterms:W3CDTF">2024-09-12T20:12:09Z</dcterms:created>
  <dcterms:modified xsi:type="dcterms:W3CDTF">2025-09-04T19:02:14Z</dcterms:modified>
</cp:coreProperties>
</file>